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m4a" ContentType="audio/mp4"/>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6"/>
  </p:notesMasterIdLst>
  <p:sldIdLst>
    <p:sldId id="286" r:id="rId2"/>
    <p:sldId id="299" r:id="rId3"/>
    <p:sldId id="302" r:id="rId4"/>
    <p:sldId id="269" r:id="rId5"/>
    <p:sldId id="270" r:id="rId6"/>
    <p:sldId id="271" r:id="rId7"/>
    <p:sldId id="285" r:id="rId8"/>
    <p:sldId id="284" r:id="rId9"/>
    <p:sldId id="287" r:id="rId10"/>
    <p:sldId id="274" r:id="rId11"/>
    <p:sldId id="276" r:id="rId12"/>
    <p:sldId id="288" r:id="rId13"/>
    <p:sldId id="278" r:id="rId14"/>
    <p:sldId id="272" r:id="rId15"/>
    <p:sldId id="308" r:id="rId16"/>
    <p:sldId id="296" r:id="rId17"/>
    <p:sldId id="273" r:id="rId18"/>
    <p:sldId id="294" r:id="rId19"/>
    <p:sldId id="275" r:id="rId20"/>
    <p:sldId id="277" r:id="rId21"/>
    <p:sldId id="281" r:id="rId22"/>
    <p:sldId id="279" r:id="rId23"/>
    <p:sldId id="280" r:id="rId24"/>
    <p:sldId id="293" r:id="rId25"/>
    <p:sldId id="303" r:id="rId26"/>
    <p:sldId id="305" r:id="rId27"/>
    <p:sldId id="282" r:id="rId28"/>
    <p:sldId id="304" r:id="rId29"/>
    <p:sldId id="306" r:id="rId30"/>
    <p:sldId id="301" r:id="rId31"/>
    <p:sldId id="298" r:id="rId32"/>
    <p:sldId id="289" r:id="rId33"/>
    <p:sldId id="292" r:id="rId34"/>
    <p:sldId id="300" r:id="rId35"/>
  </p:sldIdLst>
  <p:sldSz cx="12801600" cy="9601200" type="A3"/>
  <p:notesSz cx="6858000" cy="9144000"/>
  <p:defaultTextStyle>
    <a:defPPr>
      <a:defRPr lang="ru-RU"/>
    </a:defPPr>
    <a:lvl1pPr algn="l" defTabSz="908050"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1pPr>
    <a:lvl2pPr marL="454025" indent="3175" algn="l" defTabSz="908050"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2pPr>
    <a:lvl3pPr marL="908050" indent="6350" algn="l" defTabSz="908050"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3pPr>
    <a:lvl4pPr marL="1362075" indent="9525" algn="l" defTabSz="908050"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4pPr>
    <a:lvl5pPr marL="1816100" indent="12700" algn="l" defTabSz="908050" rtl="0" eaLnBrk="0" fontAlgn="base" hangingPunct="0">
      <a:spcBef>
        <a:spcPct val="0"/>
      </a:spcBef>
      <a:spcAft>
        <a:spcPct val="0"/>
      </a:spcAft>
      <a:defRPr sz="19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9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3025">
          <p15:clr>
            <a:srgbClr val="A4A3A4"/>
          </p15:clr>
        </p15:guide>
        <p15:guide id="2" pos="40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99FF"/>
    <a:srgbClr val="FF00FF"/>
    <a:srgbClr val="FFFF66"/>
    <a:srgbClr val="0000FF"/>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89" autoAdjust="0"/>
  </p:normalViewPr>
  <p:slideViewPr>
    <p:cSldViewPr>
      <p:cViewPr varScale="1">
        <p:scale>
          <a:sx n="54" d="100"/>
          <a:sy n="54" d="100"/>
        </p:scale>
        <p:origin x="-346" y="-67"/>
      </p:cViewPr>
      <p:guideLst>
        <p:guide orient="horz" pos="3025"/>
        <p:guide pos="4033"/>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image" Target="../media/image31.emf"/><Relationship Id="rId4"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08604" eaLnBrk="1" fontAlgn="auto" hangingPunct="1">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08604" eaLnBrk="1" fontAlgn="auto" hangingPunct="1">
              <a:spcBef>
                <a:spcPts val="0"/>
              </a:spcBef>
              <a:spcAft>
                <a:spcPts val="0"/>
              </a:spcAft>
              <a:defRPr sz="1200">
                <a:latin typeface="+mn-lt"/>
                <a:cs typeface="+mn-cs"/>
              </a:defRPr>
            </a:lvl1pPr>
          </a:lstStyle>
          <a:p>
            <a:pPr>
              <a:defRPr/>
            </a:pPr>
            <a:fld id="{AC3D3BAF-3D2A-4D09-A1F0-8C65D7539C81}" type="datetimeFigureOut">
              <a:rPr lang="ru-RU"/>
              <a:pPr>
                <a:defRPr/>
              </a:pPr>
              <a:t>27.11.2021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08604"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3C98BE1C-C4BD-48B7-B9AB-3E366D94A3E3}" type="slidenum">
              <a:rPr lang="ru-RU"/>
              <a:pPr>
                <a:defRPr/>
              </a:pPr>
              <a:t>‹#›</a:t>
            </a:fld>
            <a:endParaRPr lang="ru-RU"/>
          </a:p>
        </p:txBody>
      </p:sp>
    </p:spTree>
    <p:extLst>
      <p:ext uri="{BB962C8B-B14F-4D97-AF65-F5344CB8AC3E}">
        <p14:creationId xmlns="" xmlns:p14="http://schemas.microsoft.com/office/powerpoint/2010/main" val="1757426310"/>
      </p:ext>
    </p:extLst>
  </p:cSld>
  <p:clrMap bg1="lt1" tx1="dk1" bg2="lt2" tx2="dk2" accent1="accent1" accent2="accent2" accent3="accent3" accent4="accent4" accent5="accent5" accent6="accent6" hlink="hlink" folHlink="folHlink"/>
  <p:notesStyle>
    <a:lvl1pPr algn="l" defTabSz="908050" rtl="0" eaLnBrk="0" fontAlgn="base" hangingPunct="0">
      <a:spcBef>
        <a:spcPct val="30000"/>
      </a:spcBef>
      <a:spcAft>
        <a:spcPct val="0"/>
      </a:spcAft>
      <a:defRPr sz="1400" kern="1200">
        <a:solidFill>
          <a:schemeClr val="tx1"/>
        </a:solidFill>
        <a:latin typeface="+mn-lt"/>
        <a:ea typeface="+mn-ea"/>
        <a:cs typeface="+mn-cs"/>
      </a:defRPr>
    </a:lvl1pPr>
    <a:lvl2pPr marL="454025" algn="l" defTabSz="908050" rtl="0" eaLnBrk="0" fontAlgn="base" hangingPunct="0">
      <a:spcBef>
        <a:spcPct val="30000"/>
      </a:spcBef>
      <a:spcAft>
        <a:spcPct val="0"/>
      </a:spcAft>
      <a:defRPr sz="1400" kern="1200">
        <a:solidFill>
          <a:schemeClr val="tx1"/>
        </a:solidFill>
        <a:latin typeface="+mn-lt"/>
        <a:ea typeface="+mn-ea"/>
        <a:cs typeface="+mn-cs"/>
      </a:defRPr>
    </a:lvl2pPr>
    <a:lvl3pPr marL="908050" algn="l" defTabSz="908050" rtl="0" eaLnBrk="0" fontAlgn="base" hangingPunct="0">
      <a:spcBef>
        <a:spcPct val="30000"/>
      </a:spcBef>
      <a:spcAft>
        <a:spcPct val="0"/>
      </a:spcAft>
      <a:defRPr sz="1400" kern="1200">
        <a:solidFill>
          <a:schemeClr val="tx1"/>
        </a:solidFill>
        <a:latin typeface="+mn-lt"/>
        <a:ea typeface="+mn-ea"/>
        <a:cs typeface="+mn-cs"/>
      </a:defRPr>
    </a:lvl3pPr>
    <a:lvl4pPr marL="1362075" algn="l" defTabSz="908050" rtl="0" eaLnBrk="0" fontAlgn="base" hangingPunct="0">
      <a:spcBef>
        <a:spcPct val="30000"/>
      </a:spcBef>
      <a:spcAft>
        <a:spcPct val="0"/>
      </a:spcAft>
      <a:defRPr sz="1400" kern="1200">
        <a:solidFill>
          <a:schemeClr val="tx1"/>
        </a:solidFill>
        <a:latin typeface="+mn-lt"/>
        <a:ea typeface="+mn-ea"/>
        <a:cs typeface="+mn-cs"/>
      </a:defRPr>
    </a:lvl4pPr>
    <a:lvl5pPr marL="1816100" algn="l" defTabSz="908050" rtl="0" eaLnBrk="0" fontAlgn="base" hangingPunct="0">
      <a:spcBef>
        <a:spcPct val="30000"/>
      </a:spcBef>
      <a:spcAft>
        <a:spcPct val="0"/>
      </a:spcAft>
      <a:defRPr sz="1400" kern="1200">
        <a:solidFill>
          <a:schemeClr val="tx1"/>
        </a:solidFill>
        <a:latin typeface="+mn-lt"/>
        <a:ea typeface="+mn-ea"/>
        <a:cs typeface="+mn-cs"/>
      </a:defRPr>
    </a:lvl5pPr>
    <a:lvl6pPr marL="2271511" algn="l" defTabSz="908604" rtl="0" eaLnBrk="1" latinLnBrk="0" hangingPunct="1">
      <a:defRPr sz="1400" kern="1200">
        <a:solidFill>
          <a:schemeClr val="tx1"/>
        </a:solidFill>
        <a:latin typeface="+mn-lt"/>
        <a:ea typeface="+mn-ea"/>
        <a:cs typeface="+mn-cs"/>
      </a:defRPr>
    </a:lvl6pPr>
    <a:lvl7pPr marL="2725813" algn="l" defTabSz="908604" rtl="0" eaLnBrk="1" latinLnBrk="0" hangingPunct="1">
      <a:defRPr sz="1400" kern="1200">
        <a:solidFill>
          <a:schemeClr val="tx1"/>
        </a:solidFill>
        <a:latin typeface="+mn-lt"/>
        <a:ea typeface="+mn-ea"/>
        <a:cs typeface="+mn-cs"/>
      </a:defRPr>
    </a:lvl7pPr>
    <a:lvl8pPr marL="3180114" algn="l" defTabSz="908604" rtl="0" eaLnBrk="1" latinLnBrk="0" hangingPunct="1">
      <a:defRPr sz="1400" kern="1200">
        <a:solidFill>
          <a:schemeClr val="tx1"/>
        </a:solidFill>
        <a:latin typeface="+mn-lt"/>
        <a:ea typeface="+mn-ea"/>
        <a:cs typeface="+mn-cs"/>
      </a:defRPr>
    </a:lvl8pPr>
    <a:lvl9pPr marL="3634419" algn="l" defTabSz="90860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12292"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defTabSz="908050"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08050"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08050"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0805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555FBC00-3C82-4B7E-8BB1-8C42235D5743}" type="slidenum">
              <a:rPr lang="ru-RU" sz="1200"/>
              <a:pPr>
                <a:spcBef>
                  <a:spcPct val="0"/>
                </a:spcBef>
              </a:pPr>
              <a:t>1</a:t>
            </a:fld>
            <a:endParaRPr lang="ru-RU" sz="1200"/>
          </a:p>
        </p:txBody>
      </p:sp>
    </p:spTree>
    <p:extLst>
      <p:ext uri="{BB962C8B-B14F-4D97-AF65-F5344CB8AC3E}">
        <p14:creationId xmlns="" xmlns:p14="http://schemas.microsoft.com/office/powerpoint/2010/main" val="311115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18436"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defTabSz="908050"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08050"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08050"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0805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6DE57174-DD49-485A-96AE-27D291240C8E}" type="slidenum">
              <a:rPr lang="ru-RU" sz="1200"/>
              <a:pPr>
                <a:spcBef>
                  <a:spcPct val="0"/>
                </a:spcBef>
              </a:pPr>
              <a:t>6</a:t>
            </a:fld>
            <a:endParaRPr lang="ru-RU" sz="1200"/>
          </a:p>
        </p:txBody>
      </p:sp>
    </p:spTree>
    <p:extLst>
      <p:ext uri="{BB962C8B-B14F-4D97-AF65-F5344CB8AC3E}">
        <p14:creationId xmlns="" xmlns:p14="http://schemas.microsoft.com/office/powerpoint/2010/main" val="85566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23556"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defTabSz="908050" eaLnBrk="0" fontAlgn="base" hangingPunct="0">
              <a:spcBef>
                <a:spcPct val="30000"/>
              </a:spcBef>
              <a:spcAft>
                <a:spcPct val="0"/>
              </a:spcAft>
              <a:defRPr sz="1400">
                <a:solidFill>
                  <a:schemeClr val="tx1"/>
                </a:solidFill>
                <a:latin typeface="Calibri" panose="020F0502020204030204" pitchFamily="34" charset="0"/>
              </a:defRPr>
            </a:lvl6pPr>
            <a:lvl7pPr marL="2971800" indent="-228600" defTabSz="908050" eaLnBrk="0" fontAlgn="base" hangingPunct="0">
              <a:spcBef>
                <a:spcPct val="30000"/>
              </a:spcBef>
              <a:spcAft>
                <a:spcPct val="0"/>
              </a:spcAft>
              <a:defRPr sz="1400">
                <a:solidFill>
                  <a:schemeClr val="tx1"/>
                </a:solidFill>
                <a:latin typeface="Calibri" panose="020F0502020204030204" pitchFamily="34" charset="0"/>
              </a:defRPr>
            </a:lvl7pPr>
            <a:lvl8pPr marL="3429000" indent="-228600" defTabSz="908050" eaLnBrk="0" fontAlgn="base" hangingPunct="0">
              <a:spcBef>
                <a:spcPct val="30000"/>
              </a:spcBef>
              <a:spcAft>
                <a:spcPct val="0"/>
              </a:spcAft>
              <a:defRPr sz="1400">
                <a:solidFill>
                  <a:schemeClr val="tx1"/>
                </a:solidFill>
                <a:latin typeface="Calibri" panose="020F0502020204030204" pitchFamily="34" charset="0"/>
              </a:defRPr>
            </a:lvl8pPr>
            <a:lvl9pPr marL="3886200" indent="-228600" defTabSz="90805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B228C8B5-53A6-4720-AE81-3178B60E8A39}" type="slidenum">
              <a:rPr lang="ru-RU" sz="1200"/>
              <a:pPr>
                <a:spcBef>
                  <a:spcPct val="0"/>
                </a:spcBef>
              </a:pPr>
              <a:t>10</a:t>
            </a:fld>
            <a:endParaRPr lang="ru-RU" sz="1200"/>
          </a:p>
        </p:txBody>
      </p:sp>
    </p:spTree>
    <p:extLst>
      <p:ext uri="{BB962C8B-B14F-4D97-AF65-F5344CB8AC3E}">
        <p14:creationId xmlns="" xmlns:p14="http://schemas.microsoft.com/office/powerpoint/2010/main" val="142172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509" y="7421695"/>
            <a:ext cx="12651095" cy="1512167"/>
          </a:xfrm>
        </p:spPr>
        <p:txBody>
          <a:bodyPr/>
          <a:lstStyle>
            <a:lvl1pPr>
              <a:defRPr>
                <a:solidFill>
                  <a:schemeClr val="bg1"/>
                </a:solidFill>
                <a:effectLst>
                  <a:outerShdw blurRad="38100" dist="38100" dir="2700000" algn="tl">
                    <a:srgbClr val="000000">
                      <a:alpha val="43137"/>
                    </a:srgbClr>
                  </a:outerShdw>
                </a:effectLst>
              </a:defRPr>
            </a:lvl1pPr>
          </a:lstStyle>
          <a:p>
            <a:r>
              <a:rPr lang="ru-RU" smtClean="0"/>
              <a:t>Образец заголовка</a:t>
            </a:r>
            <a:endParaRPr lang="ru-RU" dirty="0"/>
          </a:p>
        </p:txBody>
      </p:sp>
      <p:sp>
        <p:nvSpPr>
          <p:cNvPr id="3" name="Дата 3"/>
          <p:cNvSpPr>
            <a:spLocks noGrp="1"/>
          </p:cNvSpPr>
          <p:nvPr>
            <p:ph type="dt" sz="half" idx="10"/>
          </p:nvPr>
        </p:nvSpPr>
        <p:spPr/>
        <p:txBody>
          <a:bodyPr/>
          <a:lstStyle>
            <a:lvl1pPr>
              <a:defRPr/>
            </a:lvl1pPr>
          </a:lstStyle>
          <a:p>
            <a:pPr>
              <a:defRPr/>
            </a:pPr>
            <a:fld id="{32994C72-4D07-4D9D-95EA-EBAFDE971BB2}" type="datetime1">
              <a:rPr lang="ru-RU"/>
              <a:pPr>
                <a:defRPr/>
              </a:pPr>
              <a:t>27.11.2021</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61EA249-0BFE-43C6-958C-0D28B03C9A44}" type="slidenum">
              <a:rPr lang="ru-RU"/>
              <a:pPr>
                <a:defRPr/>
              </a:pPr>
              <a:t>‹#›</a:t>
            </a:fld>
            <a:endParaRPr lang="ru-RU"/>
          </a:p>
        </p:txBody>
      </p:sp>
    </p:spTree>
    <p:extLst>
      <p:ext uri="{BB962C8B-B14F-4D97-AF65-F5344CB8AC3E}">
        <p14:creationId xmlns="" xmlns:p14="http://schemas.microsoft.com/office/powerpoint/2010/main" val="413883086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F4842A5-CD82-4028-BC03-3405ABBD8A09}" type="datetime1">
              <a:rPr lang="ru-RU"/>
              <a:pPr>
                <a:defRPr/>
              </a:pPr>
              <a:t>27.11.2021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3927D03-D015-456B-A22B-E25174BF87DF}" type="slidenum">
              <a:rPr lang="ru-RU"/>
              <a:pPr>
                <a:defRPr/>
              </a:pPr>
              <a:t>‹#›</a:t>
            </a:fld>
            <a:endParaRPr lang="ru-RU"/>
          </a:p>
        </p:txBody>
      </p:sp>
    </p:spTree>
    <p:extLst>
      <p:ext uri="{BB962C8B-B14F-4D97-AF65-F5344CB8AC3E}">
        <p14:creationId xmlns="" xmlns:p14="http://schemas.microsoft.com/office/powerpoint/2010/main" val="34920742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81163" y="384516"/>
            <a:ext cx="2880360" cy="8192132"/>
          </a:xfrm>
        </p:spPr>
        <p:txBody>
          <a:bodyPr vert="eaVert"/>
          <a:lstStyle>
            <a:lvl1pPr>
              <a:defRPr>
                <a:solidFill>
                  <a:srgbClr val="FFC000"/>
                </a:solidFill>
              </a:defRPr>
            </a:lvl1p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40082" y="384516"/>
            <a:ext cx="8427720" cy="8192132"/>
          </a:xfrm>
        </p:spPr>
        <p:txBody>
          <a:bodyPr vert="eaVert"/>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solidFill>
                  <a:srgbClr val="FFC000"/>
                </a:solidFill>
              </a:defRPr>
            </a:lvl1pPr>
          </a:lstStyle>
          <a:p>
            <a:pPr>
              <a:defRPr/>
            </a:pPr>
            <a:fld id="{EE20796D-4C3C-490F-AC24-42DEC9D648FC}" type="datetime1">
              <a:rPr lang="ru-RU"/>
              <a:pPr>
                <a:defRPr/>
              </a:pPr>
              <a:t>27.11.2021</a:t>
            </a:fld>
            <a:endParaRPr lang="ru-RU"/>
          </a:p>
        </p:txBody>
      </p:sp>
      <p:sp>
        <p:nvSpPr>
          <p:cNvPr id="5" name="Нижний колонтитул 4"/>
          <p:cNvSpPr>
            <a:spLocks noGrp="1"/>
          </p:cNvSpPr>
          <p:nvPr>
            <p:ph type="ftr" sz="quarter" idx="11"/>
          </p:nvPr>
        </p:nvSpPr>
        <p:spPr/>
        <p:txBody>
          <a:bodyPr/>
          <a:lstStyle>
            <a:lvl1pPr>
              <a:defRPr>
                <a:solidFill>
                  <a:srgbClr val="FFC000"/>
                </a:solidFill>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solidFill>
                  <a:srgbClr val="FFC000"/>
                </a:solidFill>
              </a:defRPr>
            </a:lvl1pPr>
          </a:lstStyle>
          <a:p>
            <a:pPr>
              <a:defRPr/>
            </a:pPr>
            <a:fld id="{5090716B-A588-4B0E-B0E9-866ED7B975D4}" type="slidenum">
              <a:rPr lang="ru-RU"/>
              <a:pPr>
                <a:defRPr/>
              </a:pPr>
              <a:t>‹#›</a:t>
            </a:fld>
            <a:endParaRPr lang="ru-RU"/>
          </a:p>
        </p:txBody>
      </p:sp>
    </p:spTree>
    <p:extLst>
      <p:ext uri="{BB962C8B-B14F-4D97-AF65-F5344CB8AC3E}">
        <p14:creationId xmlns="" xmlns:p14="http://schemas.microsoft.com/office/powerpoint/2010/main" val="326154779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60122" y="2982614"/>
            <a:ext cx="10881360" cy="205803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920242" y="5440681"/>
            <a:ext cx="8961120" cy="2453640"/>
          </a:xfrm>
        </p:spPr>
        <p:txBody>
          <a:bodyPr/>
          <a:lstStyle>
            <a:lvl1pPr marL="0" indent="0" algn="ctr">
              <a:buNone/>
              <a:defRPr>
                <a:solidFill>
                  <a:schemeClr val="tx1">
                    <a:tint val="75000"/>
                  </a:schemeClr>
                </a:solidFill>
              </a:defRPr>
            </a:lvl1pPr>
            <a:lvl2pPr marL="454299" indent="0" algn="ctr">
              <a:buNone/>
              <a:defRPr>
                <a:solidFill>
                  <a:schemeClr val="tx1">
                    <a:tint val="75000"/>
                  </a:schemeClr>
                </a:solidFill>
              </a:defRPr>
            </a:lvl2pPr>
            <a:lvl3pPr marL="908604" indent="0" algn="ctr">
              <a:buNone/>
              <a:defRPr>
                <a:solidFill>
                  <a:schemeClr val="tx1">
                    <a:tint val="75000"/>
                  </a:schemeClr>
                </a:solidFill>
              </a:defRPr>
            </a:lvl3pPr>
            <a:lvl4pPr marL="1362908" indent="0" algn="ctr">
              <a:buNone/>
              <a:defRPr>
                <a:solidFill>
                  <a:schemeClr val="tx1">
                    <a:tint val="75000"/>
                  </a:schemeClr>
                </a:solidFill>
              </a:defRPr>
            </a:lvl4pPr>
            <a:lvl5pPr marL="1817209" indent="0" algn="ctr">
              <a:buNone/>
              <a:defRPr>
                <a:solidFill>
                  <a:schemeClr val="tx1">
                    <a:tint val="75000"/>
                  </a:schemeClr>
                </a:solidFill>
              </a:defRPr>
            </a:lvl5pPr>
            <a:lvl6pPr marL="2271511" indent="0" algn="ctr">
              <a:buNone/>
              <a:defRPr>
                <a:solidFill>
                  <a:schemeClr val="tx1">
                    <a:tint val="75000"/>
                  </a:schemeClr>
                </a:solidFill>
              </a:defRPr>
            </a:lvl6pPr>
            <a:lvl7pPr marL="2725813" indent="0" algn="ctr">
              <a:buNone/>
              <a:defRPr>
                <a:solidFill>
                  <a:schemeClr val="tx1">
                    <a:tint val="75000"/>
                  </a:schemeClr>
                </a:solidFill>
              </a:defRPr>
            </a:lvl7pPr>
            <a:lvl8pPr marL="3180114" indent="0" algn="ctr">
              <a:buNone/>
              <a:defRPr>
                <a:solidFill>
                  <a:schemeClr val="tx1">
                    <a:tint val="75000"/>
                  </a:schemeClr>
                </a:solidFill>
              </a:defRPr>
            </a:lvl8pPr>
            <a:lvl9pPr marL="3634419"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C445A787-384B-4A8C-95C1-58FA23D422B7}" type="datetime1">
              <a:rPr lang="ru-RU"/>
              <a:pPr>
                <a:defRPr/>
              </a:pPr>
              <a:t>27.11.2021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C4D22A4-D60E-4983-B251-7A502D6D83FA}" type="slidenum">
              <a:rPr lang="ru-RU"/>
              <a:pPr>
                <a:defRPr/>
              </a:pPr>
              <a:t>‹#›</a:t>
            </a:fld>
            <a:endParaRPr lang="ru-RU"/>
          </a:p>
        </p:txBody>
      </p:sp>
    </p:spTree>
    <p:extLst>
      <p:ext uri="{BB962C8B-B14F-4D97-AF65-F5344CB8AC3E}">
        <p14:creationId xmlns="" xmlns:p14="http://schemas.microsoft.com/office/powerpoint/2010/main" val="159616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8" name="Заголовок 1"/>
          <p:cNvSpPr>
            <a:spLocks noGrp="1"/>
          </p:cNvSpPr>
          <p:nvPr>
            <p:ph type="title"/>
          </p:nvPr>
        </p:nvSpPr>
        <p:spPr>
          <a:xfrm>
            <a:off x="5493500" y="72728"/>
            <a:ext cx="7056784" cy="1905173"/>
          </a:xfrm>
          <a:prstGeom prst="rect">
            <a:avLst/>
          </a:prstGeom>
        </p:spPr>
        <p:txBody>
          <a:bodyPr/>
          <a:lstStyle/>
          <a:p>
            <a:r>
              <a:rPr lang="ru-RU" smtClean="0"/>
              <a:t>Образец заголовка</a:t>
            </a:r>
            <a:endParaRPr lang="ru-RU" dirty="0"/>
          </a:p>
        </p:txBody>
      </p:sp>
      <p:sp>
        <p:nvSpPr>
          <p:cNvPr id="4" name="Дата 3"/>
          <p:cNvSpPr>
            <a:spLocks noGrp="1"/>
          </p:cNvSpPr>
          <p:nvPr>
            <p:ph type="dt" sz="half" idx="10"/>
          </p:nvPr>
        </p:nvSpPr>
        <p:spPr/>
        <p:txBody>
          <a:bodyPr/>
          <a:lstStyle>
            <a:lvl1pPr>
              <a:defRPr/>
            </a:lvl1pPr>
          </a:lstStyle>
          <a:p>
            <a:pPr>
              <a:defRPr/>
            </a:pPr>
            <a:fld id="{D9C77267-98FB-4DA3-8014-34D0356702F5}" type="datetime1">
              <a:rPr lang="ru-RU"/>
              <a:pPr>
                <a:defRPr/>
              </a:pPr>
              <a:t>27.11.2021</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1E58037-DB81-4CA2-872A-ED114E679297}" type="slidenum">
              <a:rPr lang="ru-RU"/>
              <a:pPr>
                <a:defRPr/>
              </a:pPr>
              <a:t>‹#›</a:t>
            </a:fld>
            <a:endParaRPr lang="ru-RU"/>
          </a:p>
        </p:txBody>
      </p:sp>
    </p:spTree>
    <p:extLst>
      <p:ext uri="{BB962C8B-B14F-4D97-AF65-F5344CB8AC3E}">
        <p14:creationId xmlns="" xmlns:p14="http://schemas.microsoft.com/office/powerpoint/2010/main" val="281179563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1240" y="6169664"/>
            <a:ext cx="10881360" cy="1906905"/>
          </a:xfrm>
        </p:spPr>
        <p:txBody>
          <a:bodyPr anchor="t"/>
          <a:lstStyle>
            <a:lvl1pPr algn="l">
              <a:defRPr sz="4100" b="1" cap="all">
                <a:solidFill>
                  <a:srgbClr val="FFC000"/>
                </a:solidFill>
              </a:defRPr>
            </a:lvl1pPr>
          </a:lstStyle>
          <a:p>
            <a:r>
              <a:rPr lang="ru-RU" smtClean="0"/>
              <a:t>Образец заголовка</a:t>
            </a:r>
            <a:endParaRPr lang="ru-RU" dirty="0"/>
          </a:p>
        </p:txBody>
      </p:sp>
      <p:sp>
        <p:nvSpPr>
          <p:cNvPr id="3" name="Текст 2"/>
          <p:cNvSpPr>
            <a:spLocks noGrp="1"/>
          </p:cNvSpPr>
          <p:nvPr>
            <p:ph type="body" idx="1"/>
          </p:nvPr>
        </p:nvSpPr>
        <p:spPr>
          <a:xfrm>
            <a:off x="1011240" y="4069417"/>
            <a:ext cx="10881360" cy="2100263"/>
          </a:xfrm>
        </p:spPr>
        <p:txBody>
          <a:bodyPr anchor="b"/>
          <a:lstStyle>
            <a:lvl1pPr marL="0" indent="0">
              <a:buNone/>
              <a:defRPr sz="1900">
                <a:solidFill>
                  <a:srgbClr val="FFC000"/>
                </a:solidFill>
              </a:defRPr>
            </a:lvl1pPr>
            <a:lvl2pPr marL="454299" indent="0">
              <a:buNone/>
              <a:defRPr sz="1900">
                <a:solidFill>
                  <a:schemeClr val="tx1">
                    <a:tint val="75000"/>
                  </a:schemeClr>
                </a:solidFill>
              </a:defRPr>
            </a:lvl2pPr>
            <a:lvl3pPr marL="908604" indent="0">
              <a:buNone/>
              <a:defRPr sz="1900">
                <a:solidFill>
                  <a:schemeClr val="tx1">
                    <a:tint val="75000"/>
                  </a:schemeClr>
                </a:solidFill>
              </a:defRPr>
            </a:lvl3pPr>
            <a:lvl4pPr marL="1362908" indent="0">
              <a:buNone/>
              <a:defRPr sz="1400">
                <a:solidFill>
                  <a:schemeClr val="tx1">
                    <a:tint val="75000"/>
                  </a:schemeClr>
                </a:solidFill>
              </a:defRPr>
            </a:lvl4pPr>
            <a:lvl5pPr marL="1817209" indent="0">
              <a:buNone/>
              <a:defRPr sz="1400">
                <a:solidFill>
                  <a:schemeClr val="tx1">
                    <a:tint val="75000"/>
                  </a:schemeClr>
                </a:solidFill>
              </a:defRPr>
            </a:lvl5pPr>
            <a:lvl6pPr marL="2271511" indent="0">
              <a:buNone/>
              <a:defRPr sz="1400">
                <a:solidFill>
                  <a:schemeClr val="tx1">
                    <a:tint val="75000"/>
                  </a:schemeClr>
                </a:solidFill>
              </a:defRPr>
            </a:lvl6pPr>
            <a:lvl7pPr marL="2725813" indent="0">
              <a:buNone/>
              <a:defRPr sz="1400">
                <a:solidFill>
                  <a:schemeClr val="tx1">
                    <a:tint val="75000"/>
                  </a:schemeClr>
                </a:solidFill>
              </a:defRPr>
            </a:lvl7pPr>
            <a:lvl8pPr marL="3180114" indent="0">
              <a:buNone/>
              <a:defRPr sz="1400">
                <a:solidFill>
                  <a:schemeClr val="tx1">
                    <a:tint val="75000"/>
                  </a:schemeClr>
                </a:solidFill>
              </a:defRPr>
            </a:lvl8pPr>
            <a:lvl9pPr marL="3634419"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solidFill>
                  <a:srgbClr val="FFC000"/>
                </a:solidFill>
              </a:defRPr>
            </a:lvl1pPr>
          </a:lstStyle>
          <a:p>
            <a:pPr>
              <a:defRPr/>
            </a:pPr>
            <a:fld id="{0104AD20-3E07-4DDC-8633-EFF561B78AAD}" type="datetime1">
              <a:rPr lang="ru-RU"/>
              <a:pPr>
                <a:defRPr/>
              </a:pPr>
              <a:t>27.11.2021</a:t>
            </a:fld>
            <a:endParaRPr lang="ru-RU"/>
          </a:p>
        </p:txBody>
      </p:sp>
      <p:sp>
        <p:nvSpPr>
          <p:cNvPr id="5" name="Нижний колонтитул 4"/>
          <p:cNvSpPr>
            <a:spLocks noGrp="1"/>
          </p:cNvSpPr>
          <p:nvPr>
            <p:ph type="ftr" sz="quarter" idx="11"/>
          </p:nvPr>
        </p:nvSpPr>
        <p:spPr/>
        <p:txBody>
          <a:bodyPr/>
          <a:lstStyle>
            <a:lvl1pPr>
              <a:defRPr>
                <a:solidFill>
                  <a:srgbClr val="FFC000"/>
                </a:solidFill>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solidFill>
                  <a:srgbClr val="FFC000"/>
                </a:solidFill>
              </a:defRPr>
            </a:lvl1pPr>
          </a:lstStyle>
          <a:p>
            <a:pPr>
              <a:defRPr/>
            </a:pPr>
            <a:fld id="{356A231E-9B43-4BD0-868D-C33069421CCB}" type="slidenum">
              <a:rPr lang="ru-RU"/>
              <a:pPr>
                <a:defRPr/>
              </a:pPr>
              <a:t>‹#›</a:t>
            </a:fld>
            <a:endParaRPr lang="ru-RU"/>
          </a:p>
        </p:txBody>
      </p:sp>
    </p:spTree>
    <p:extLst>
      <p:ext uri="{BB962C8B-B14F-4D97-AF65-F5344CB8AC3E}">
        <p14:creationId xmlns="" xmlns:p14="http://schemas.microsoft.com/office/powerpoint/2010/main" val="12947796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smtClean="0"/>
              <a:t>Образец заголовка</a:t>
            </a:r>
            <a:endParaRPr lang="ru-RU" dirty="0"/>
          </a:p>
        </p:txBody>
      </p:sp>
      <p:sp>
        <p:nvSpPr>
          <p:cNvPr id="3" name="Объект 2"/>
          <p:cNvSpPr>
            <a:spLocks noGrp="1"/>
          </p:cNvSpPr>
          <p:nvPr>
            <p:ph sz="half" idx="1"/>
          </p:nvPr>
        </p:nvSpPr>
        <p:spPr>
          <a:xfrm>
            <a:off x="553764" y="2799132"/>
            <a:ext cx="5947860" cy="6336351"/>
          </a:xfrm>
        </p:spPr>
        <p:txBody>
          <a:bodyPr/>
          <a:lstStyle>
            <a:lvl1pPr>
              <a:defRPr sz="2700">
                <a:solidFill>
                  <a:srgbClr val="FFC000"/>
                </a:solidFill>
              </a:defRPr>
            </a:lvl1pPr>
            <a:lvl2pPr>
              <a:defRPr sz="2400">
                <a:solidFill>
                  <a:srgbClr val="FFC000"/>
                </a:solidFill>
              </a:defRPr>
            </a:lvl2pPr>
            <a:lvl3pPr>
              <a:defRPr sz="1900">
                <a:solidFill>
                  <a:srgbClr val="FFC000"/>
                </a:solidFill>
              </a:defRPr>
            </a:lvl3pPr>
            <a:lvl4pPr>
              <a:defRPr sz="1900">
                <a:solidFill>
                  <a:srgbClr val="FFC000"/>
                </a:solidFill>
              </a:defRPr>
            </a:lvl4pPr>
            <a:lvl5pPr>
              <a:defRPr sz="1900">
                <a:solidFill>
                  <a:srgbClr val="FFC000"/>
                </a:solidFill>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602435" y="2799132"/>
            <a:ext cx="5947860" cy="6336351"/>
          </a:xfrm>
        </p:spPr>
        <p:txBody>
          <a:bodyPr/>
          <a:lstStyle>
            <a:lvl1pPr>
              <a:defRPr sz="2700">
                <a:solidFill>
                  <a:srgbClr val="FFC000"/>
                </a:solidFill>
              </a:defRPr>
            </a:lvl1pPr>
            <a:lvl2pPr>
              <a:defRPr sz="2400">
                <a:solidFill>
                  <a:srgbClr val="FFC000"/>
                </a:solidFill>
              </a:defRPr>
            </a:lvl2pPr>
            <a:lvl3pPr>
              <a:defRPr sz="1900">
                <a:solidFill>
                  <a:srgbClr val="FFC000"/>
                </a:solidFill>
              </a:defRPr>
            </a:lvl3pPr>
            <a:lvl4pPr>
              <a:defRPr sz="1900">
                <a:solidFill>
                  <a:srgbClr val="FFC000"/>
                </a:solidFill>
              </a:defRPr>
            </a:lvl4pPr>
            <a:lvl5pPr>
              <a:defRPr sz="1900">
                <a:solidFill>
                  <a:srgbClr val="FFC000"/>
                </a:solidFill>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lvl1pPr>
              <a:defRPr>
                <a:solidFill>
                  <a:srgbClr val="FFC000"/>
                </a:solidFill>
              </a:defRPr>
            </a:lvl1pPr>
          </a:lstStyle>
          <a:p>
            <a:pPr>
              <a:defRPr/>
            </a:pPr>
            <a:fld id="{1344122C-9004-4953-A0ED-C2AB07BF75DB}" type="datetime1">
              <a:rPr lang="ru-RU"/>
              <a:pPr>
                <a:defRPr/>
              </a:pPr>
              <a:t>27.11.2021</a:t>
            </a:fld>
            <a:endParaRPr lang="ru-RU"/>
          </a:p>
        </p:txBody>
      </p:sp>
      <p:sp>
        <p:nvSpPr>
          <p:cNvPr id="6" name="Нижний колонтитул 5"/>
          <p:cNvSpPr>
            <a:spLocks noGrp="1"/>
          </p:cNvSpPr>
          <p:nvPr>
            <p:ph type="ftr" sz="quarter" idx="11"/>
          </p:nvPr>
        </p:nvSpPr>
        <p:spPr/>
        <p:txBody>
          <a:bodyPr/>
          <a:lstStyle>
            <a:lvl1pPr>
              <a:defRPr>
                <a:solidFill>
                  <a:srgbClr val="FFC000"/>
                </a:solidFill>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solidFill>
                  <a:srgbClr val="FFC000"/>
                </a:solidFill>
              </a:defRPr>
            </a:lvl1pPr>
          </a:lstStyle>
          <a:p>
            <a:pPr>
              <a:defRPr/>
            </a:pPr>
            <a:fld id="{BA233491-B59A-4BBD-9E3E-3C8B78672EB8}" type="slidenum">
              <a:rPr lang="ru-RU"/>
              <a:pPr>
                <a:defRPr/>
              </a:pPr>
              <a:t>‹#›</a:t>
            </a:fld>
            <a:endParaRPr lang="ru-RU"/>
          </a:p>
        </p:txBody>
      </p:sp>
    </p:spTree>
    <p:extLst>
      <p:ext uri="{BB962C8B-B14F-4D97-AF65-F5344CB8AC3E}">
        <p14:creationId xmlns="" xmlns:p14="http://schemas.microsoft.com/office/powerpoint/2010/main" val="12884585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smtClean="0"/>
              <a:t>Образец заголовка</a:t>
            </a:r>
            <a:endParaRPr lang="ru-RU"/>
          </a:p>
        </p:txBody>
      </p:sp>
      <p:sp>
        <p:nvSpPr>
          <p:cNvPr id="3" name="Текст 2"/>
          <p:cNvSpPr>
            <a:spLocks noGrp="1"/>
          </p:cNvSpPr>
          <p:nvPr>
            <p:ph type="body" idx="1"/>
          </p:nvPr>
        </p:nvSpPr>
        <p:spPr>
          <a:xfrm>
            <a:off x="640084" y="2149161"/>
            <a:ext cx="5656263" cy="895671"/>
          </a:xfrm>
        </p:spPr>
        <p:txBody>
          <a:bodyPr anchor="b"/>
          <a:lstStyle>
            <a:lvl1pPr marL="0" indent="0">
              <a:buNone/>
              <a:defRPr sz="2400" b="1">
                <a:solidFill>
                  <a:srgbClr val="FFC000"/>
                </a:solidFill>
              </a:defRPr>
            </a:lvl1pPr>
            <a:lvl2pPr marL="454299" indent="0">
              <a:buNone/>
              <a:defRPr sz="1900" b="1"/>
            </a:lvl2pPr>
            <a:lvl3pPr marL="908604" indent="0">
              <a:buNone/>
              <a:defRPr sz="1900" b="1"/>
            </a:lvl3pPr>
            <a:lvl4pPr marL="1362908" indent="0">
              <a:buNone/>
              <a:defRPr sz="1900" b="1"/>
            </a:lvl4pPr>
            <a:lvl5pPr marL="1817209" indent="0">
              <a:buNone/>
              <a:defRPr sz="1900" b="1"/>
            </a:lvl5pPr>
            <a:lvl6pPr marL="2271511" indent="0">
              <a:buNone/>
              <a:defRPr sz="1900" b="1"/>
            </a:lvl6pPr>
            <a:lvl7pPr marL="2725813" indent="0">
              <a:buNone/>
              <a:defRPr sz="1900" b="1"/>
            </a:lvl7pPr>
            <a:lvl8pPr marL="3180114" indent="0">
              <a:buNone/>
              <a:defRPr sz="1900" b="1"/>
            </a:lvl8pPr>
            <a:lvl9pPr marL="3634419" indent="0">
              <a:buNone/>
              <a:defRPr sz="1900" b="1"/>
            </a:lvl9pPr>
          </a:lstStyle>
          <a:p>
            <a:pPr lvl="0"/>
            <a:r>
              <a:rPr lang="ru-RU" smtClean="0"/>
              <a:t>Образец текста</a:t>
            </a:r>
          </a:p>
        </p:txBody>
      </p:sp>
      <p:sp>
        <p:nvSpPr>
          <p:cNvPr id="4" name="Объект 3"/>
          <p:cNvSpPr>
            <a:spLocks noGrp="1"/>
          </p:cNvSpPr>
          <p:nvPr>
            <p:ph sz="half" idx="2"/>
          </p:nvPr>
        </p:nvSpPr>
        <p:spPr>
          <a:xfrm>
            <a:off x="640084" y="3044843"/>
            <a:ext cx="5656263" cy="5531799"/>
          </a:xfrm>
        </p:spPr>
        <p:txBody>
          <a:bodyPr/>
          <a:lstStyle>
            <a:lvl1pPr>
              <a:defRPr sz="2400">
                <a:solidFill>
                  <a:srgbClr val="FFC000"/>
                </a:solidFill>
              </a:defRPr>
            </a:lvl1pPr>
            <a:lvl2pPr>
              <a:defRPr sz="1900">
                <a:solidFill>
                  <a:srgbClr val="FFC000"/>
                </a:solidFill>
              </a:defRPr>
            </a:lvl2pPr>
            <a:lvl3pPr>
              <a:defRPr sz="1900">
                <a:solidFill>
                  <a:srgbClr val="FFC000"/>
                </a:solidFill>
              </a:defRPr>
            </a:lvl3pPr>
            <a:lvl4pPr>
              <a:defRPr sz="1900">
                <a:solidFill>
                  <a:srgbClr val="FFC000"/>
                </a:solidFill>
              </a:defRPr>
            </a:lvl4pPr>
            <a:lvl5pPr>
              <a:defRPr sz="1900">
                <a:solidFill>
                  <a:srgbClr val="FFC000"/>
                </a:solidFill>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503047" y="2149161"/>
            <a:ext cx="5658486" cy="895671"/>
          </a:xfrm>
        </p:spPr>
        <p:txBody>
          <a:bodyPr anchor="b"/>
          <a:lstStyle>
            <a:lvl1pPr marL="0" indent="0">
              <a:buNone/>
              <a:defRPr sz="2400" b="1">
                <a:solidFill>
                  <a:srgbClr val="FFC000"/>
                </a:solidFill>
              </a:defRPr>
            </a:lvl1pPr>
            <a:lvl2pPr marL="454299" indent="0">
              <a:buNone/>
              <a:defRPr sz="1900" b="1"/>
            </a:lvl2pPr>
            <a:lvl3pPr marL="908604" indent="0">
              <a:buNone/>
              <a:defRPr sz="1900" b="1"/>
            </a:lvl3pPr>
            <a:lvl4pPr marL="1362908" indent="0">
              <a:buNone/>
              <a:defRPr sz="1900" b="1"/>
            </a:lvl4pPr>
            <a:lvl5pPr marL="1817209" indent="0">
              <a:buNone/>
              <a:defRPr sz="1900" b="1"/>
            </a:lvl5pPr>
            <a:lvl6pPr marL="2271511" indent="0">
              <a:buNone/>
              <a:defRPr sz="1900" b="1"/>
            </a:lvl6pPr>
            <a:lvl7pPr marL="2725813" indent="0">
              <a:buNone/>
              <a:defRPr sz="1900" b="1"/>
            </a:lvl7pPr>
            <a:lvl8pPr marL="3180114" indent="0">
              <a:buNone/>
              <a:defRPr sz="1900" b="1"/>
            </a:lvl8pPr>
            <a:lvl9pPr marL="3634419" indent="0">
              <a:buNone/>
              <a:defRPr sz="1900" b="1"/>
            </a:lvl9pPr>
          </a:lstStyle>
          <a:p>
            <a:pPr lvl="0"/>
            <a:r>
              <a:rPr lang="ru-RU" smtClean="0"/>
              <a:t>Образец текста</a:t>
            </a:r>
          </a:p>
        </p:txBody>
      </p:sp>
      <p:sp>
        <p:nvSpPr>
          <p:cNvPr id="6" name="Объект 5"/>
          <p:cNvSpPr>
            <a:spLocks noGrp="1"/>
          </p:cNvSpPr>
          <p:nvPr>
            <p:ph sz="quarter" idx="4"/>
          </p:nvPr>
        </p:nvSpPr>
        <p:spPr>
          <a:xfrm>
            <a:off x="6503047" y="3044843"/>
            <a:ext cx="5658486" cy="5531799"/>
          </a:xfrm>
        </p:spPr>
        <p:txBody>
          <a:bodyPr/>
          <a:lstStyle>
            <a:lvl1pPr>
              <a:defRPr sz="2400">
                <a:solidFill>
                  <a:srgbClr val="FFC000"/>
                </a:solidFill>
              </a:defRPr>
            </a:lvl1pPr>
            <a:lvl2pPr>
              <a:defRPr sz="1900">
                <a:solidFill>
                  <a:srgbClr val="FFC000"/>
                </a:solidFill>
              </a:defRPr>
            </a:lvl2pPr>
            <a:lvl3pPr>
              <a:defRPr sz="1900">
                <a:solidFill>
                  <a:srgbClr val="FFC000"/>
                </a:solidFill>
              </a:defRPr>
            </a:lvl3pPr>
            <a:lvl4pPr>
              <a:defRPr sz="1900">
                <a:solidFill>
                  <a:srgbClr val="FFC000"/>
                </a:solidFill>
              </a:defRPr>
            </a:lvl4pPr>
            <a:lvl5pPr>
              <a:defRPr sz="1900">
                <a:solidFill>
                  <a:srgbClr val="FFC000"/>
                </a:solidFill>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lvl1pPr>
              <a:defRPr>
                <a:solidFill>
                  <a:srgbClr val="FFC000"/>
                </a:solidFill>
              </a:defRPr>
            </a:lvl1pPr>
          </a:lstStyle>
          <a:p>
            <a:pPr>
              <a:defRPr/>
            </a:pPr>
            <a:fld id="{60031078-140D-48AB-9598-74E9D465DE2E}" type="datetime1">
              <a:rPr lang="ru-RU"/>
              <a:pPr>
                <a:defRPr/>
              </a:pPr>
              <a:t>27.11.2021</a:t>
            </a:fld>
            <a:endParaRPr lang="ru-RU"/>
          </a:p>
        </p:txBody>
      </p:sp>
      <p:sp>
        <p:nvSpPr>
          <p:cNvPr id="8" name="Нижний колонтитул 7"/>
          <p:cNvSpPr>
            <a:spLocks noGrp="1"/>
          </p:cNvSpPr>
          <p:nvPr>
            <p:ph type="ftr" sz="quarter" idx="11"/>
          </p:nvPr>
        </p:nvSpPr>
        <p:spPr/>
        <p:txBody>
          <a:bodyPr/>
          <a:lstStyle>
            <a:lvl1pPr>
              <a:defRPr>
                <a:solidFill>
                  <a:srgbClr val="FFC000"/>
                </a:solidFill>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solidFill>
                  <a:srgbClr val="FFC000"/>
                </a:solidFill>
              </a:defRPr>
            </a:lvl1pPr>
          </a:lstStyle>
          <a:p>
            <a:pPr>
              <a:defRPr/>
            </a:pPr>
            <a:fld id="{4F329581-ECD8-415A-AFF1-114E7A54793C}" type="slidenum">
              <a:rPr lang="ru-RU"/>
              <a:pPr>
                <a:defRPr/>
              </a:pPr>
              <a:t>‹#›</a:t>
            </a:fld>
            <a:endParaRPr lang="ru-RU"/>
          </a:p>
        </p:txBody>
      </p:sp>
    </p:spTree>
    <p:extLst>
      <p:ext uri="{BB962C8B-B14F-4D97-AF65-F5344CB8AC3E}">
        <p14:creationId xmlns="" xmlns:p14="http://schemas.microsoft.com/office/powerpoint/2010/main" val="123961381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smtClean="0"/>
              <a:t>Образец заголовка</a:t>
            </a:r>
            <a:endParaRPr lang="ru-RU" dirty="0"/>
          </a:p>
        </p:txBody>
      </p:sp>
      <p:sp>
        <p:nvSpPr>
          <p:cNvPr id="3" name="Дата 2"/>
          <p:cNvSpPr>
            <a:spLocks noGrp="1"/>
          </p:cNvSpPr>
          <p:nvPr>
            <p:ph type="dt" sz="half" idx="10"/>
          </p:nvPr>
        </p:nvSpPr>
        <p:spPr/>
        <p:txBody>
          <a:bodyPr/>
          <a:lstStyle>
            <a:lvl1pPr>
              <a:defRPr>
                <a:solidFill>
                  <a:srgbClr val="FFC000"/>
                </a:solidFill>
              </a:defRPr>
            </a:lvl1pPr>
          </a:lstStyle>
          <a:p>
            <a:pPr>
              <a:defRPr/>
            </a:pPr>
            <a:fld id="{C888058E-4844-479C-8CE0-E17726CA2B35}" type="datetime1">
              <a:rPr lang="ru-RU"/>
              <a:pPr>
                <a:defRPr/>
              </a:pPr>
              <a:t>27.11.2021</a:t>
            </a:fld>
            <a:endParaRPr lang="ru-RU"/>
          </a:p>
        </p:txBody>
      </p:sp>
      <p:sp>
        <p:nvSpPr>
          <p:cNvPr id="4" name="Нижний колонтитул 3"/>
          <p:cNvSpPr>
            <a:spLocks noGrp="1"/>
          </p:cNvSpPr>
          <p:nvPr>
            <p:ph type="ftr" sz="quarter" idx="11"/>
          </p:nvPr>
        </p:nvSpPr>
        <p:spPr/>
        <p:txBody>
          <a:bodyPr/>
          <a:lstStyle>
            <a:lvl1pPr>
              <a:defRPr>
                <a:solidFill>
                  <a:srgbClr val="FFC000"/>
                </a:solidFill>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solidFill>
                  <a:srgbClr val="FFC000"/>
                </a:solidFill>
              </a:defRPr>
            </a:lvl1pPr>
          </a:lstStyle>
          <a:p>
            <a:pPr>
              <a:defRPr/>
            </a:pPr>
            <a:fld id="{ABB59502-39B1-428B-9E72-0CB53A3B1FB7}" type="slidenum">
              <a:rPr lang="ru-RU"/>
              <a:pPr>
                <a:defRPr/>
              </a:pPr>
              <a:t>‹#›</a:t>
            </a:fld>
            <a:endParaRPr lang="ru-RU"/>
          </a:p>
        </p:txBody>
      </p:sp>
    </p:spTree>
    <p:extLst>
      <p:ext uri="{BB962C8B-B14F-4D97-AF65-F5344CB8AC3E}">
        <p14:creationId xmlns="" xmlns:p14="http://schemas.microsoft.com/office/powerpoint/2010/main" val="280709736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rgbClr val="FFC000"/>
                </a:solidFill>
              </a:defRPr>
            </a:lvl1pPr>
          </a:lstStyle>
          <a:p>
            <a:pPr>
              <a:defRPr/>
            </a:pPr>
            <a:fld id="{3C24B9A6-A69E-4FBA-B309-3B30C5267886}" type="datetime1">
              <a:rPr lang="ru-RU"/>
              <a:pPr>
                <a:defRPr/>
              </a:pPr>
              <a:t>27.11.2021</a:t>
            </a:fld>
            <a:endParaRPr lang="ru-RU"/>
          </a:p>
        </p:txBody>
      </p:sp>
      <p:sp>
        <p:nvSpPr>
          <p:cNvPr id="3" name="Нижний колонтитул 2"/>
          <p:cNvSpPr>
            <a:spLocks noGrp="1"/>
          </p:cNvSpPr>
          <p:nvPr>
            <p:ph type="ftr" sz="quarter" idx="11"/>
          </p:nvPr>
        </p:nvSpPr>
        <p:spPr/>
        <p:txBody>
          <a:bodyPr/>
          <a:lstStyle>
            <a:lvl1pPr>
              <a:defRPr>
                <a:solidFill>
                  <a:srgbClr val="FFC000"/>
                </a:solidFill>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solidFill>
                  <a:srgbClr val="FFC000"/>
                </a:solidFill>
              </a:defRPr>
            </a:lvl1pPr>
          </a:lstStyle>
          <a:p>
            <a:pPr>
              <a:defRPr/>
            </a:pPr>
            <a:fld id="{B6BAD2C1-5ED8-44A4-8F9C-C42A8D4098D2}" type="slidenum">
              <a:rPr lang="ru-RU"/>
              <a:pPr>
                <a:defRPr/>
              </a:pPr>
              <a:t>‹#›</a:t>
            </a:fld>
            <a:endParaRPr lang="ru-RU"/>
          </a:p>
        </p:txBody>
      </p:sp>
    </p:spTree>
    <p:extLst>
      <p:ext uri="{BB962C8B-B14F-4D97-AF65-F5344CB8AC3E}">
        <p14:creationId xmlns="" xmlns:p14="http://schemas.microsoft.com/office/powerpoint/2010/main" val="18812042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0085" y="719073"/>
            <a:ext cx="4211640" cy="1290071"/>
          </a:xfrm>
        </p:spPr>
        <p:txBody>
          <a:bodyPr anchor="b"/>
          <a:lstStyle>
            <a:lvl1pPr algn="l">
              <a:defRPr sz="1900" b="1">
                <a:solidFill>
                  <a:srgbClr val="FFC000"/>
                </a:solidFill>
              </a:defRPr>
            </a:lvl1pPr>
          </a:lstStyle>
          <a:p>
            <a:r>
              <a:rPr lang="ru-RU" smtClean="0"/>
              <a:t>Образец заголовка</a:t>
            </a:r>
            <a:endParaRPr lang="ru-RU"/>
          </a:p>
        </p:txBody>
      </p:sp>
      <p:sp>
        <p:nvSpPr>
          <p:cNvPr id="3" name="Объект 2"/>
          <p:cNvSpPr>
            <a:spLocks noGrp="1"/>
          </p:cNvSpPr>
          <p:nvPr>
            <p:ph idx="1"/>
          </p:nvPr>
        </p:nvSpPr>
        <p:spPr>
          <a:xfrm>
            <a:off x="4989444" y="2683581"/>
            <a:ext cx="7156450" cy="6094682"/>
          </a:xfrm>
        </p:spPr>
        <p:txBody>
          <a:bodyPr/>
          <a:lstStyle>
            <a:lvl1pPr>
              <a:defRPr sz="3300">
                <a:solidFill>
                  <a:srgbClr val="FFC000"/>
                </a:solidFill>
              </a:defRPr>
            </a:lvl1pPr>
            <a:lvl2pPr>
              <a:defRPr sz="2700">
                <a:solidFill>
                  <a:srgbClr val="FFC000"/>
                </a:solidFill>
              </a:defRPr>
            </a:lvl2pPr>
            <a:lvl3pPr>
              <a:defRPr sz="2400">
                <a:solidFill>
                  <a:srgbClr val="FFC000"/>
                </a:solidFill>
              </a:defRPr>
            </a:lvl3pPr>
            <a:lvl4pPr>
              <a:defRPr sz="1900">
                <a:solidFill>
                  <a:srgbClr val="FFC000"/>
                </a:solidFill>
              </a:defRPr>
            </a:lvl4pPr>
            <a:lvl5pPr>
              <a:defRPr sz="1900">
                <a:solidFill>
                  <a:srgbClr val="FFC000"/>
                </a:solidFill>
              </a:defRPr>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40085" y="2009160"/>
            <a:ext cx="4211640" cy="6567488"/>
          </a:xfrm>
        </p:spPr>
        <p:txBody>
          <a:bodyPr/>
          <a:lstStyle>
            <a:lvl1pPr marL="0" indent="0">
              <a:buNone/>
              <a:defRPr sz="1400">
                <a:solidFill>
                  <a:srgbClr val="FFC000"/>
                </a:solidFill>
              </a:defRPr>
            </a:lvl1pPr>
            <a:lvl2pPr marL="454299" indent="0">
              <a:buNone/>
              <a:defRPr sz="1400"/>
            </a:lvl2pPr>
            <a:lvl3pPr marL="908604" indent="0">
              <a:buNone/>
              <a:defRPr sz="800"/>
            </a:lvl3pPr>
            <a:lvl4pPr marL="1362908" indent="0">
              <a:buNone/>
              <a:defRPr sz="800"/>
            </a:lvl4pPr>
            <a:lvl5pPr marL="1817209" indent="0">
              <a:buNone/>
              <a:defRPr sz="800"/>
            </a:lvl5pPr>
            <a:lvl6pPr marL="2271511" indent="0">
              <a:buNone/>
              <a:defRPr sz="800"/>
            </a:lvl6pPr>
            <a:lvl7pPr marL="2725813" indent="0">
              <a:buNone/>
              <a:defRPr sz="800"/>
            </a:lvl7pPr>
            <a:lvl8pPr marL="3180114" indent="0">
              <a:buNone/>
              <a:defRPr sz="800"/>
            </a:lvl8pPr>
            <a:lvl9pPr marL="3634419" indent="0">
              <a:buNone/>
              <a:defRPr sz="800"/>
            </a:lvl9pPr>
          </a:lstStyle>
          <a:p>
            <a:pPr lvl="0"/>
            <a:r>
              <a:rPr lang="ru-RU" smtClean="0"/>
              <a:t>Образец текста</a:t>
            </a:r>
          </a:p>
        </p:txBody>
      </p:sp>
      <p:sp>
        <p:nvSpPr>
          <p:cNvPr id="5" name="Дата 4"/>
          <p:cNvSpPr>
            <a:spLocks noGrp="1"/>
          </p:cNvSpPr>
          <p:nvPr>
            <p:ph type="dt" sz="half" idx="10"/>
          </p:nvPr>
        </p:nvSpPr>
        <p:spPr/>
        <p:txBody>
          <a:bodyPr/>
          <a:lstStyle>
            <a:lvl1pPr>
              <a:defRPr>
                <a:solidFill>
                  <a:srgbClr val="FFC000"/>
                </a:solidFill>
              </a:defRPr>
            </a:lvl1pPr>
          </a:lstStyle>
          <a:p>
            <a:pPr>
              <a:defRPr/>
            </a:pPr>
            <a:fld id="{0776AABD-B82E-4B60-AC6D-F40C8576BAF4}" type="datetime1">
              <a:rPr lang="ru-RU"/>
              <a:pPr>
                <a:defRPr/>
              </a:pPr>
              <a:t>27.11.2021</a:t>
            </a:fld>
            <a:endParaRPr lang="ru-RU"/>
          </a:p>
        </p:txBody>
      </p:sp>
      <p:sp>
        <p:nvSpPr>
          <p:cNvPr id="6" name="Нижний колонтитул 5"/>
          <p:cNvSpPr>
            <a:spLocks noGrp="1"/>
          </p:cNvSpPr>
          <p:nvPr>
            <p:ph type="ftr" sz="quarter" idx="11"/>
          </p:nvPr>
        </p:nvSpPr>
        <p:spPr/>
        <p:txBody>
          <a:bodyPr/>
          <a:lstStyle>
            <a:lvl1pPr>
              <a:defRPr>
                <a:solidFill>
                  <a:srgbClr val="FFC000"/>
                </a:solidFill>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solidFill>
                  <a:srgbClr val="FFC000"/>
                </a:solidFill>
              </a:defRPr>
            </a:lvl1pPr>
          </a:lstStyle>
          <a:p>
            <a:pPr>
              <a:defRPr/>
            </a:pPr>
            <a:fld id="{0B6A4EB5-0ECE-469A-A86B-89A5BDF062FD}" type="slidenum">
              <a:rPr lang="ru-RU"/>
              <a:pPr>
                <a:defRPr/>
              </a:pPr>
              <a:t>‹#›</a:t>
            </a:fld>
            <a:endParaRPr lang="ru-RU"/>
          </a:p>
        </p:txBody>
      </p:sp>
    </p:spTree>
    <p:extLst>
      <p:ext uri="{BB962C8B-B14F-4D97-AF65-F5344CB8AC3E}">
        <p14:creationId xmlns="" xmlns:p14="http://schemas.microsoft.com/office/powerpoint/2010/main" val="36400200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9203" y="6720856"/>
            <a:ext cx="7680960" cy="793432"/>
          </a:xfrm>
        </p:spPr>
        <p:txBody>
          <a:bodyPr anchor="b"/>
          <a:lstStyle>
            <a:lvl1pPr algn="l">
              <a:defRPr sz="1900" b="1">
                <a:solidFill>
                  <a:srgbClr val="FFC000"/>
                </a:solidFill>
              </a:defRPr>
            </a:lvl1pPr>
          </a:lstStyle>
          <a:p>
            <a:r>
              <a:rPr lang="ru-RU" smtClean="0"/>
              <a:t>Образец заголовка</a:t>
            </a:r>
            <a:endParaRPr lang="ru-RU"/>
          </a:p>
        </p:txBody>
      </p:sp>
      <p:sp>
        <p:nvSpPr>
          <p:cNvPr id="3" name="Рисунок 2"/>
          <p:cNvSpPr>
            <a:spLocks noGrp="1"/>
          </p:cNvSpPr>
          <p:nvPr>
            <p:ph type="pic" idx="1"/>
          </p:nvPr>
        </p:nvSpPr>
        <p:spPr>
          <a:xfrm>
            <a:off x="2509203" y="857881"/>
            <a:ext cx="7680960" cy="5760720"/>
          </a:xfrm>
        </p:spPr>
        <p:txBody>
          <a:bodyPr rtlCol="0">
            <a:normAutofit/>
          </a:bodyPr>
          <a:lstStyle>
            <a:lvl1pPr marL="0" indent="0">
              <a:buNone/>
              <a:defRPr sz="3300">
                <a:solidFill>
                  <a:srgbClr val="FFC000"/>
                </a:solidFill>
              </a:defRPr>
            </a:lvl1pPr>
            <a:lvl2pPr marL="454299" indent="0">
              <a:buNone/>
              <a:defRPr sz="2700"/>
            </a:lvl2pPr>
            <a:lvl3pPr marL="908604" indent="0">
              <a:buNone/>
              <a:defRPr sz="2400"/>
            </a:lvl3pPr>
            <a:lvl4pPr marL="1362908" indent="0">
              <a:buNone/>
              <a:defRPr sz="1900"/>
            </a:lvl4pPr>
            <a:lvl5pPr marL="1817209" indent="0">
              <a:buNone/>
              <a:defRPr sz="1900"/>
            </a:lvl5pPr>
            <a:lvl6pPr marL="2271511" indent="0">
              <a:buNone/>
              <a:defRPr sz="1900"/>
            </a:lvl6pPr>
            <a:lvl7pPr marL="2725813" indent="0">
              <a:buNone/>
              <a:defRPr sz="1900"/>
            </a:lvl7pPr>
            <a:lvl8pPr marL="3180114" indent="0">
              <a:buNone/>
              <a:defRPr sz="1900"/>
            </a:lvl8pPr>
            <a:lvl9pPr marL="3634419" indent="0">
              <a:buNone/>
              <a:defRPr sz="19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2509203" y="7514289"/>
            <a:ext cx="7680960" cy="1126807"/>
          </a:xfrm>
        </p:spPr>
        <p:txBody>
          <a:bodyPr/>
          <a:lstStyle>
            <a:lvl1pPr marL="0" indent="0">
              <a:buNone/>
              <a:defRPr sz="1400">
                <a:solidFill>
                  <a:srgbClr val="FFC000"/>
                </a:solidFill>
              </a:defRPr>
            </a:lvl1pPr>
            <a:lvl2pPr marL="454299" indent="0">
              <a:buNone/>
              <a:defRPr sz="1400"/>
            </a:lvl2pPr>
            <a:lvl3pPr marL="908604" indent="0">
              <a:buNone/>
              <a:defRPr sz="800"/>
            </a:lvl3pPr>
            <a:lvl4pPr marL="1362908" indent="0">
              <a:buNone/>
              <a:defRPr sz="800"/>
            </a:lvl4pPr>
            <a:lvl5pPr marL="1817209" indent="0">
              <a:buNone/>
              <a:defRPr sz="800"/>
            </a:lvl5pPr>
            <a:lvl6pPr marL="2271511" indent="0">
              <a:buNone/>
              <a:defRPr sz="800"/>
            </a:lvl6pPr>
            <a:lvl7pPr marL="2725813" indent="0">
              <a:buNone/>
              <a:defRPr sz="800"/>
            </a:lvl7pPr>
            <a:lvl8pPr marL="3180114" indent="0">
              <a:buNone/>
              <a:defRPr sz="800"/>
            </a:lvl8pPr>
            <a:lvl9pPr marL="3634419" indent="0">
              <a:buNone/>
              <a:defRPr sz="800"/>
            </a:lvl9pPr>
          </a:lstStyle>
          <a:p>
            <a:pPr lvl="0"/>
            <a:r>
              <a:rPr lang="ru-RU" smtClean="0"/>
              <a:t>Образец текста</a:t>
            </a:r>
          </a:p>
        </p:txBody>
      </p:sp>
      <p:sp>
        <p:nvSpPr>
          <p:cNvPr id="5" name="Дата 4"/>
          <p:cNvSpPr>
            <a:spLocks noGrp="1"/>
          </p:cNvSpPr>
          <p:nvPr>
            <p:ph type="dt" sz="half" idx="10"/>
          </p:nvPr>
        </p:nvSpPr>
        <p:spPr/>
        <p:txBody>
          <a:bodyPr/>
          <a:lstStyle>
            <a:lvl1pPr>
              <a:defRPr>
                <a:solidFill>
                  <a:srgbClr val="FFC000"/>
                </a:solidFill>
              </a:defRPr>
            </a:lvl1pPr>
          </a:lstStyle>
          <a:p>
            <a:pPr>
              <a:defRPr/>
            </a:pPr>
            <a:fld id="{00332288-7A14-4E4C-BFBE-6AFB3555F5CC}" type="datetime1">
              <a:rPr lang="ru-RU"/>
              <a:pPr>
                <a:defRPr/>
              </a:pPr>
              <a:t>27.11.2021</a:t>
            </a:fld>
            <a:endParaRPr lang="ru-RU"/>
          </a:p>
        </p:txBody>
      </p:sp>
      <p:sp>
        <p:nvSpPr>
          <p:cNvPr id="6" name="Нижний колонтитул 5"/>
          <p:cNvSpPr>
            <a:spLocks noGrp="1"/>
          </p:cNvSpPr>
          <p:nvPr>
            <p:ph type="ftr" sz="quarter" idx="11"/>
          </p:nvPr>
        </p:nvSpPr>
        <p:spPr/>
        <p:txBody>
          <a:bodyPr/>
          <a:lstStyle>
            <a:lvl1pPr>
              <a:defRPr>
                <a:solidFill>
                  <a:srgbClr val="FFC000"/>
                </a:solidFill>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solidFill>
                  <a:srgbClr val="FFC000"/>
                </a:solidFill>
              </a:defRPr>
            </a:lvl1pPr>
          </a:lstStyle>
          <a:p>
            <a:pPr>
              <a:defRPr/>
            </a:pPr>
            <a:fld id="{D553DD9B-E9EA-4C92-B4B3-32C1006034FB}" type="slidenum">
              <a:rPr lang="ru-RU"/>
              <a:pPr>
                <a:defRPr/>
              </a:pPr>
              <a:t>‹#›</a:t>
            </a:fld>
            <a:endParaRPr lang="ru-RU"/>
          </a:p>
        </p:txBody>
      </p:sp>
    </p:spTree>
    <p:extLst>
      <p:ext uri="{BB962C8B-B14F-4D97-AF65-F5344CB8AC3E}">
        <p14:creationId xmlns="" xmlns:p14="http://schemas.microsoft.com/office/powerpoint/2010/main" val="236667907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presentation-creation.r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92750" y="73025"/>
            <a:ext cx="7058025" cy="1905000"/>
          </a:xfrm>
          <a:prstGeom prst="rect">
            <a:avLst/>
          </a:prstGeom>
        </p:spPr>
        <p:txBody>
          <a:bodyPr vert="horz" lIns="90860" tIns="45431" rIns="90860" bIns="45431" rtlCol="0" anchor="ctr">
            <a:normAutofit/>
          </a:bodyPr>
          <a:lstStyle/>
          <a:p>
            <a:r>
              <a:rPr lang="ru-RU" dirty="0" smtClean="0"/>
              <a:t>Образец заголовка</a:t>
            </a:r>
            <a:endParaRPr lang="ru-RU" dirty="0"/>
          </a:p>
        </p:txBody>
      </p:sp>
      <p:sp>
        <p:nvSpPr>
          <p:cNvPr id="1027" name="Текст 2"/>
          <p:cNvSpPr>
            <a:spLocks noGrp="1"/>
          </p:cNvSpPr>
          <p:nvPr>
            <p:ph type="body" idx="1"/>
          </p:nvPr>
        </p:nvSpPr>
        <p:spPr bwMode="auto">
          <a:xfrm>
            <a:off x="452438" y="2784475"/>
            <a:ext cx="11593512"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860" tIns="45431" rIns="90860" bIns="45431"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39763" y="8899525"/>
            <a:ext cx="2987675" cy="511175"/>
          </a:xfrm>
          <a:prstGeom prst="rect">
            <a:avLst/>
          </a:prstGeom>
        </p:spPr>
        <p:txBody>
          <a:bodyPr vert="horz" lIns="90860" tIns="45431" rIns="90860" bIns="45431" rtlCol="0" anchor="ctr"/>
          <a:lstStyle>
            <a:lvl1pPr algn="l" defTabSz="908604" eaLnBrk="1" fontAlgn="auto" hangingPunct="1">
              <a:spcBef>
                <a:spcPts val="0"/>
              </a:spcBef>
              <a:spcAft>
                <a:spcPts val="0"/>
              </a:spcAft>
              <a:defRPr sz="1400">
                <a:solidFill>
                  <a:schemeClr val="bg1"/>
                </a:solidFill>
                <a:latin typeface="+mn-lt"/>
                <a:cs typeface="+mn-cs"/>
              </a:defRPr>
            </a:lvl1pPr>
          </a:lstStyle>
          <a:p>
            <a:pPr>
              <a:defRPr/>
            </a:pPr>
            <a:fld id="{7C89BEF7-937F-41C8-B361-2DD213EA09A5}" type="datetime1">
              <a:rPr lang="ru-RU"/>
              <a:pPr>
                <a:defRPr/>
              </a:pPr>
              <a:t>27.11.2021</a:t>
            </a:fld>
            <a:endParaRPr lang="ru-RU"/>
          </a:p>
        </p:txBody>
      </p:sp>
      <p:sp>
        <p:nvSpPr>
          <p:cNvPr id="5" name="Нижний колонтитул 4"/>
          <p:cNvSpPr>
            <a:spLocks noGrp="1"/>
          </p:cNvSpPr>
          <p:nvPr>
            <p:ph type="ftr" sz="quarter" idx="3"/>
          </p:nvPr>
        </p:nvSpPr>
        <p:spPr>
          <a:xfrm>
            <a:off x="4373563" y="8899525"/>
            <a:ext cx="4054475" cy="511175"/>
          </a:xfrm>
          <a:prstGeom prst="rect">
            <a:avLst/>
          </a:prstGeom>
        </p:spPr>
        <p:txBody>
          <a:bodyPr vert="horz" lIns="90860" tIns="45431" rIns="90860" bIns="45431" rtlCol="0" anchor="ctr"/>
          <a:lstStyle>
            <a:lvl1pPr algn="ctr" defTabSz="908604" eaLnBrk="1" fontAlgn="auto" hangingPunct="1">
              <a:spcBef>
                <a:spcPts val="0"/>
              </a:spcBef>
              <a:spcAft>
                <a:spcPts val="0"/>
              </a:spcAft>
              <a:defRPr sz="1400">
                <a:solidFill>
                  <a:schemeClr val="bg1"/>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9174163" y="8899525"/>
            <a:ext cx="2987675" cy="511175"/>
          </a:xfrm>
          <a:prstGeom prst="rect">
            <a:avLst/>
          </a:prstGeom>
        </p:spPr>
        <p:txBody>
          <a:bodyPr vert="horz" wrap="square" lIns="90860" tIns="45431" rIns="90860" bIns="45431" numCol="1" anchor="ctr" anchorCtr="0" compatLnSpc="1">
            <a:prstTxWarp prst="textNoShape">
              <a:avLst/>
            </a:prstTxWarp>
          </a:bodyPr>
          <a:lstStyle>
            <a:lvl1pPr algn="r" eaLnBrk="1" hangingPunct="1">
              <a:defRPr sz="1400" smtClean="0">
                <a:solidFill>
                  <a:schemeClr val="bg1"/>
                </a:solidFill>
                <a:latin typeface="Calibri" panose="020F0502020204030204" pitchFamily="34" charset="0"/>
              </a:defRPr>
            </a:lvl1pPr>
          </a:lstStyle>
          <a:p>
            <a:pPr>
              <a:defRPr/>
            </a:pPr>
            <a:fld id="{2F4C1E69-7C27-4AF8-95FE-6DD45F7AA4B7}" type="slidenum">
              <a:rPr lang="ru-RU"/>
              <a:pPr>
                <a:defRPr/>
              </a:pPr>
              <a:t>‹#›</a:t>
            </a:fld>
            <a:endParaRPr lang="ru-RU"/>
          </a:p>
        </p:txBody>
      </p:sp>
      <p:pic>
        <p:nvPicPr>
          <p:cNvPr id="1031" name="Рисунок 6">
            <a:hlinkClick r:id="rId15"/>
          </p:cNvPr>
          <p:cNvPicPr>
            <a:picLocks noChangeAspect="1"/>
          </p:cNvPicPr>
          <p:nvPr/>
        </p:nvPicPr>
        <p:blipFill>
          <a:blip r:embed="rId16">
            <a:extLst>
              <a:ext uri="{28A0092B-C50C-407E-A947-70E740481C1C}">
                <a14:useLocalDpi xmlns="" xmlns:a14="http://schemas.microsoft.com/office/drawing/2010/main" val="0"/>
              </a:ext>
            </a:extLst>
          </a:blip>
          <a:srcRect/>
          <a:stretch>
            <a:fillRect/>
          </a:stretch>
        </p:blipFill>
        <p:spPr bwMode="auto">
          <a:xfrm>
            <a:off x="-2268538" y="63500"/>
            <a:ext cx="1060450" cy="106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4" r:id="rId1"/>
    <p:sldLayoutId id="2147484215" r:id="rId2"/>
    <p:sldLayoutId id="2147484218" r:id="rId3"/>
    <p:sldLayoutId id="2147484219" r:id="rId4"/>
    <p:sldLayoutId id="2147484220" r:id="rId5"/>
    <p:sldLayoutId id="2147484221" r:id="rId6"/>
    <p:sldLayoutId id="2147484222" r:id="rId7"/>
    <p:sldLayoutId id="2147484223" r:id="rId8"/>
    <p:sldLayoutId id="2147484224" r:id="rId9"/>
    <p:sldLayoutId id="2147484216" r:id="rId10"/>
    <p:sldLayoutId id="2147484225" r:id="rId11"/>
    <p:sldLayoutId id="2147484217" r:id="rId12"/>
  </p:sldLayoutIdLst>
  <p:transition spd="med">
    <p:fade/>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4600" kern="1200">
          <a:solidFill>
            <a:schemeClr val="bg1"/>
          </a:solidFill>
          <a:effectLst>
            <a:outerShdw blurRad="38100" dist="38100" dir="2700000" algn="tl">
              <a:srgbClr val="000000">
                <a:alpha val="43137"/>
              </a:srgbClr>
            </a:outerShdw>
          </a:effectLst>
          <a:latin typeface="+mj-lt"/>
          <a:ea typeface="+mj-ea"/>
          <a:cs typeface="+mj-cs"/>
        </a:defRPr>
      </a:lvl1pPr>
      <a:lvl2pPr algn="ctr" defTabSz="908050" rtl="0" eaLnBrk="0" fontAlgn="base" hangingPunct="0">
        <a:spcBef>
          <a:spcPct val="0"/>
        </a:spcBef>
        <a:spcAft>
          <a:spcPct val="0"/>
        </a:spcAft>
        <a:defRPr sz="4600">
          <a:solidFill>
            <a:schemeClr val="bg1"/>
          </a:solidFill>
          <a:latin typeface="Calibri" pitchFamily="34" charset="0"/>
        </a:defRPr>
      </a:lvl2pPr>
      <a:lvl3pPr algn="ctr" defTabSz="908050" rtl="0" eaLnBrk="0" fontAlgn="base" hangingPunct="0">
        <a:spcBef>
          <a:spcPct val="0"/>
        </a:spcBef>
        <a:spcAft>
          <a:spcPct val="0"/>
        </a:spcAft>
        <a:defRPr sz="4600">
          <a:solidFill>
            <a:schemeClr val="bg1"/>
          </a:solidFill>
          <a:latin typeface="Calibri" pitchFamily="34" charset="0"/>
        </a:defRPr>
      </a:lvl3pPr>
      <a:lvl4pPr algn="ctr" defTabSz="908050" rtl="0" eaLnBrk="0" fontAlgn="base" hangingPunct="0">
        <a:spcBef>
          <a:spcPct val="0"/>
        </a:spcBef>
        <a:spcAft>
          <a:spcPct val="0"/>
        </a:spcAft>
        <a:defRPr sz="4600">
          <a:solidFill>
            <a:schemeClr val="bg1"/>
          </a:solidFill>
          <a:latin typeface="Calibri" pitchFamily="34" charset="0"/>
        </a:defRPr>
      </a:lvl4pPr>
      <a:lvl5pPr algn="ctr" defTabSz="908050" rtl="0" eaLnBrk="0" fontAlgn="base" hangingPunct="0">
        <a:spcBef>
          <a:spcPct val="0"/>
        </a:spcBef>
        <a:spcAft>
          <a:spcPct val="0"/>
        </a:spcAft>
        <a:defRPr sz="4600">
          <a:solidFill>
            <a:schemeClr val="bg1"/>
          </a:solidFill>
          <a:latin typeface="Calibri" pitchFamily="34" charset="0"/>
        </a:defRPr>
      </a:lvl5pPr>
      <a:lvl6pPr marL="457200" algn="ctr" defTabSz="908050" rtl="0" fontAlgn="base">
        <a:spcBef>
          <a:spcPct val="0"/>
        </a:spcBef>
        <a:spcAft>
          <a:spcPct val="0"/>
        </a:spcAft>
        <a:defRPr sz="4600">
          <a:solidFill>
            <a:schemeClr val="bg1"/>
          </a:solidFill>
          <a:latin typeface="Calibri" pitchFamily="34" charset="0"/>
        </a:defRPr>
      </a:lvl6pPr>
      <a:lvl7pPr marL="914400" algn="ctr" defTabSz="908050" rtl="0" fontAlgn="base">
        <a:spcBef>
          <a:spcPct val="0"/>
        </a:spcBef>
        <a:spcAft>
          <a:spcPct val="0"/>
        </a:spcAft>
        <a:defRPr sz="4600">
          <a:solidFill>
            <a:schemeClr val="bg1"/>
          </a:solidFill>
          <a:latin typeface="Calibri" pitchFamily="34" charset="0"/>
        </a:defRPr>
      </a:lvl7pPr>
      <a:lvl8pPr marL="1371600" algn="ctr" defTabSz="908050" rtl="0" fontAlgn="base">
        <a:spcBef>
          <a:spcPct val="0"/>
        </a:spcBef>
        <a:spcAft>
          <a:spcPct val="0"/>
        </a:spcAft>
        <a:defRPr sz="4600">
          <a:solidFill>
            <a:schemeClr val="bg1"/>
          </a:solidFill>
          <a:latin typeface="Calibri" pitchFamily="34" charset="0"/>
        </a:defRPr>
      </a:lvl8pPr>
      <a:lvl9pPr marL="1828800" algn="ctr" defTabSz="908050" rtl="0" fontAlgn="base">
        <a:spcBef>
          <a:spcPct val="0"/>
        </a:spcBef>
        <a:spcAft>
          <a:spcPct val="0"/>
        </a:spcAft>
        <a:defRPr sz="4600">
          <a:solidFill>
            <a:schemeClr val="bg1"/>
          </a:solidFill>
          <a:latin typeface="Calibri" pitchFamily="34" charset="0"/>
        </a:defRPr>
      </a:lvl9pPr>
    </p:titleStyle>
    <p:bodyStyle>
      <a:lvl1pPr marL="339725" indent="-339725" algn="l" defTabSz="908050" rtl="0" eaLnBrk="0" fontAlgn="base" hangingPunct="0">
        <a:spcBef>
          <a:spcPct val="20000"/>
        </a:spcBef>
        <a:spcAft>
          <a:spcPct val="0"/>
        </a:spcAft>
        <a:buFont typeface="Arial" panose="020B0604020202020204" pitchFamily="34" charset="0"/>
        <a:buChar char="•"/>
        <a:defRPr sz="3300" kern="1200">
          <a:solidFill>
            <a:srgbClr val="FFC000"/>
          </a:solidFill>
          <a:latin typeface="+mn-lt"/>
          <a:ea typeface="+mn-ea"/>
          <a:cs typeface="+mn-cs"/>
        </a:defRPr>
      </a:lvl1pPr>
      <a:lvl2pPr marL="738188" indent="-282575" algn="l" defTabSz="908050" rtl="0" eaLnBrk="0" fontAlgn="base" hangingPunct="0">
        <a:spcBef>
          <a:spcPct val="20000"/>
        </a:spcBef>
        <a:spcAft>
          <a:spcPct val="0"/>
        </a:spcAft>
        <a:buFont typeface="Arial" panose="020B0604020202020204" pitchFamily="34" charset="0"/>
        <a:buChar char="–"/>
        <a:defRPr sz="2700" kern="1200">
          <a:solidFill>
            <a:srgbClr val="FFC000"/>
          </a:solidFill>
          <a:latin typeface="+mn-lt"/>
          <a:ea typeface="+mn-ea"/>
          <a:cs typeface="+mn-cs"/>
        </a:defRPr>
      </a:lvl2pPr>
      <a:lvl3pPr marL="1135063" indent="-227013" algn="l" defTabSz="908050" rtl="0" eaLnBrk="0" fontAlgn="base" hangingPunct="0">
        <a:spcBef>
          <a:spcPct val="20000"/>
        </a:spcBef>
        <a:spcAft>
          <a:spcPct val="0"/>
        </a:spcAft>
        <a:buFont typeface="Arial" panose="020B0604020202020204" pitchFamily="34" charset="0"/>
        <a:buChar char="•"/>
        <a:defRPr sz="2400" kern="1200">
          <a:solidFill>
            <a:srgbClr val="FFC000"/>
          </a:solidFill>
          <a:latin typeface="+mn-lt"/>
          <a:ea typeface="+mn-ea"/>
          <a:cs typeface="+mn-cs"/>
        </a:defRPr>
      </a:lvl3pPr>
      <a:lvl4pPr marL="1589088" indent="-227013" algn="l" defTabSz="908050" rtl="0" eaLnBrk="0" fontAlgn="base" hangingPunct="0">
        <a:spcBef>
          <a:spcPct val="20000"/>
        </a:spcBef>
        <a:spcAft>
          <a:spcPct val="0"/>
        </a:spcAft>
        <a:buFont typeface="Arial" panose="020B0604020202020204" pitchFamily="34" charset="0"/>
        <a:buChar char="–"/>
        <a:defRPr sz="1900" kern="1200">
          <a:solidFill>
            <a:srgbClr val="FFC000"/>
          </a:solidFill>
          <a:latin typeface="+mn-lt"/>
          <a:ea typeface="+mn-ea"/>
          <a:cs typeface="+mn-cs"/>
        </a:defRPr>
      </a:lvl4pPr>
      <a:lvl5pPr marL="2043113" indent="-227013" algn="l" defTabSz="908050" rtl="0" eaLnBrk="0" fontAlgn="base" hangingPunct="0">
        <a:spcBef>
          <a:spcPct val="20000"/>
        </a:spcBef>
        <a:spcAft>
          <a:spcPct val="0"/>
        </a:spcAft>
        <a:buFont typeface="Arial" panose="020B0604020202020204" pitchFamily="34" charset="0"/>
        <a:buChar char="»"/>
        <a:defRPr sz="1900" kern="1200">
          <a:solidFill>
            <a:srgbClr val="FFC000"/>
          </a:solidFill>
          <a:latin typeface="+mn-lt"/>
          <a:ea typeface="+mn-ea"/>
          <a:cs typeface="+mn-cs"/>
        </a:defRPr>
      </a:lvl5pPr>
      <a:lvl6pPr marL="2498663" indent="-227153" algn="l" defTabSz="908604"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52965" indent="-227153" algn="l" defTabSz="908604"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07266" indent="-227153" algn="l" defTabSz="908604"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61571" indent="-227153" algn="l" defTabSz="908604"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ru-RU"/>
      </a:defPPr>
      <a:lvl1pPr marL="0" algn="l" defTabSz="908604" rtl="0" eaLnBrk="1" latinLnBrk="0" hangingPunct="1">
        <a:defRPr sz="1900" kern="1200">
          <a:solidFill>
            <a:schemeClr val="tx1"/>
          </a:solidFill>
          <a:latin typeface="+mn-lt"/>
          <a:ea typeface="+mn-ea"/>
          <a:cs typeface="+mn-cs"/>
        </a:defRPr>
      </a:lvl1pPr>
      <a:lvl2pPr marL="454299" algn="l" defTabSz="908604" rtl="0" eaLnBrk="1" latinLnBrk="0" hangingPunct="1">
        <a:defRPr sz="1900" kern="1200">
          <a:solidFill>
            <a:schemeClr val="tx1"/>
          </a:solidFill>
          <a:latin typeface="+mn-lt"/>
          <a:ea typeface="+mn-ea"/>
          <a:cs typeface="+mn-cs"/>
        </a:defRPr>
      </a:lvl2pPr>
      <a:lvl3pPr marL="908604" algn="l" defTabSz="908604" rtl="0" eaLnBrk="1" latinLnBrk="0" hangingPunct="1">
        <a:defRPr sz="1900" kern="1200">
          <a:solidFill>
            <a:schemeClr val="tx1"/>
          </a:solidFill>
          <a:latin typeface="+mn-lt"/>
          <a:ea typeface="+mn-ea"/>
          <a:cs typeface="+mn-cs"/>
        </a:defRPr>
      </a:lvl3pPr>
      <a:lvl4pPr marL="1362908" algn="l" defTabSz="908604" rtl="0" eaLnBrk="1" latinLnBrk="0" hangingPunct="1">
        <a:defRPr sz="1900" kern="1200">
          <a:solidFill>
            <a:schemeClr val="tx1"/>
          </a:solidFill>
          <a:latin typeface="+mn-lt"/>
          <a:ea typeface="+mn-ea"/>
          <a:cs typeface="+mn-cs"/>
        </a:defRPr>
      </a:lvl4pPr>
      <a:lvl5pPr marL="1817209" algn="l" defTabSz="908604" rtl="0" eaLnBrk="1" latinLnBrk="0" hangingPunct="1">
        <a:defRPr sz="1900" kern="1200">
          <a:solidFill>
            <a:schemeClr val="tx1"/>
          </a:solidFill>
          <a:latin typeface="+mn-lt"/>
          <a:ea typeface="+mn-ea"/>
          <a:cs typeface="+mn-cs"/>
        </a:defRPr>
      </a:lvl5pPr>
      <a:lvl6pPr marL="2271511" algn="l" defTabSz="908604" rtl="0" eaLnBrk="1" latinLnBrk="0" hangingPunct="1">
        <a:defRPr sz="1900" kern="1200">
          <a:solidFill>
            <a:schemeClr val="tx1"/>
          </a:solidFill>
          <a:latin typeface="+mn-lt"/>
          <a:ea typeface="+mn-ea"/>
          <a:cs typeface="+mn-cs"/>
        </a:defRPr>
      </a:lvl6pPr>
      <a:lvl7pPr marL="2725813" algn="l" defTabSz="908604" rtl="0" eaLnBrk="1" latinLnBrk="0" hangingPunct="1">
        <a:defRPr sz="1900" kern="1200">
          <a:solidFill>
            <a:schemeClr val="tx1"/>
          </a:solidFill>
          <a:latin typeface="+mn-lt"/>
          <a:ea typeface="+mn-ea"/>
          <a:cs typeface="+mn-cs"/>
        </a:defRPr>
      </a:lvl7pPr>
      <a:lvl8pPr marL="3180114" algn="l" defTabSz="908604" rtl="0" eaLnBrk="1" latinLnBrk="0" hangingPunct="1">
        <a:defRPr sz="1900" kern="1200">
          <a:solidFill>
            <a:schemeClr val="tx1"/>
          </a:solidFill>
          <a:latin typeface="+mn-lt"/>
          <a:ea typeface="+mn-ea"/>
          <a:cs typeface="+mn-cs"/>
        </a:defRPr>
      </a:lvl8pPr>
      <a:lvl9pPr marL="3634419" algn="l" defTabSz="90860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ds49.edu.korolev.ru/grup/"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1.xml"/><Relationship Id="rId5" Type="http://schemas.openxmlformats.org/officeDocument/2006/relationships/hyperlink" Target="https://ds49.edu.korolev.ru/%d0%bd%d0%b0%d1%88%d0%b8-%d0%b3%d1%80%d1%83%d0%bf%d0%bf%d1%8b/"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12.xml"/><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_____Microsoft_Office_Excel_97-20034.xls"/><Relationship Id="rId3" Type="http://schemas.openxmlformats.org/officeDocument/2006/relationships/slideLayout" Target="../slideLayouts/slideLayout12.xml"/><Relationship Id="rId7" Type="http://schemas.openxmlformats.org/officeDocument/2006/relationships/oleObject" Target="../embeddings/_____Microsoft_Office_Excel_97-20033.xls"/><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image" Target="../media/image35.png"/><Relationship Id="rId11" Type="http://schemas.openxmlformats.org/officeDocument/2006/relationships/slide" Target="slide1.xml"/><Relationship Id="rId5" Type="http://schemas.openxmlformats.org/officeDocument/2006/relationships/oleObject" Target="../embeddings/_____Microsoft_Office_Excel_97-20032.xls"/><Relationship Id="rId10" Type="http://schemas.openxmlformats.org/officeDocument/2006/relationships/image" Target="../media/image10.png"/><Relationship Id="rId4" Type="http://schemas.openxmlformats.org/officeDocument/2006/relationships/oleObject" Target="../embeddings/_____Microsoft_Office_Excel_97-20031.xls"/><Relationship Id="rId9" Type="http://schemas.microsoft.com/office/2007/relationships/media" Target="../media/media6.m4a"/></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10.png"/><Relationship Id="rId3" Type="http://schemas.openxmlformats.org/officeDocument/2006/relationships/hyperlink" Target="https://ds49.edu.korolev.ru/%d0%b2%d1%81%d1%82%d1%80%d0%b5%d1%87%d0%b0-%d1%81-%d0%b8%d0%bd%d1%81%d0%bf%d0%b5%d0%ba%d1%82%d0%be%d1%80%d0%be%d0%bc-%d0%b3%d0%b8%d0%b1%d0%b4%d0%b4/" TargetMode="External"/><Relationship Id="rId7" Type="http://schemas.openxmlformats.org/officeDocument/2006/relationships/hyperlink" Target="https://ds49.edu.korolev.ru/pdd-2/" TargetMode="External"/><Relationship Id="rId12" Type="http://schemas.microsoft.com/office/2007/relationships/media" Target="../media/media7.m4a"/><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hyperlink" Target="https://ds49.edu.korolev.ru/%d0%b1%d0%b5%d0%b7%d0%be%d0%bf%d0%b0%d1%81%d0%bd%d0%be%d1%81%d1%82%d1%8c-%d0%b4%d0%be%d1%80%d0%be%d0%b6%d0%bd%d0%be%d0%b3%d0%be-%d0%b4%d0%b2%d0%b8%d0%b6%d0%b5%d0%bd%d0%b8%d1%8f/" TargetMode="External"/><Relationship Id="rId11" Type="http://schemas.openxmlformats.org/officeDocument/2006/relationships/image" Target="../media/image39.jpeg"/><Relationship Id="rId5" Type="http://schemas.openxmlformats.org/officeDocument/2006/relationships/hyperlink" Target="https://ds49.edu.korolev.ru/%d0%b4%d0%b5%d0%bd%d1%8c-%d0%b1%d0%b5%d0%b7%d0%be%d0%bf%d0%b0%d1%81%d0%bd%d0%be%d1%81%d1%82%d0%b8-%d0%b4%d0%be%d1%80%d0%be%d0%b6%d0%bd%d0%be%d0%b3%d0%be-%d0%b4%d0%b2%d0%b8%d0%b6%d0%b5%d0%bd%d0%b8/" TargetMode="External"/><Relationship Id="rId10" Type="http://schemas.openxmlformats.org/officeDocument/2006/relationships/image" Target="../media/image38.jpeg"/><Relationship Id="rId4" Type="http://schemas.openxmlformats.org/officeDocument/2006/relationships/image" Target="../media/image28.png"/><Relationship Id="rId9" Type="http://schemas.openxmlformats.org/officeDocument/2006/relationships/image" Target="../media/image37.jpeg"/><Relationship Id="rId14" Type="http://schemas.openxmlformats.org/officeDocument/2006/relationships/slide" Target="slide1.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jpeg"/><Relationship Id="rId7" Type="http://schemas.microsoft.com/office/2007/relationships/media" Target="../media/media8.m4a"/><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hyperlink" Target="https://youtu.be/WbGJ9hbZXmM" TargetMode="External"/><Relationship Id="rId4" Type="http://schemas.openxmlformats.org/officeDocument/2006/relationships/image" Target="../media/image41.png"/><Relationship Id="rId9" Type="http://schemas.openxmlformats.org/officeDocument/2006/relationships/slide" Target="slide1.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jpeg"/><Relationship Id="rId3" Type="http://schemas.openxmlformats.org/officeDocument/2006/relationships/hyperlink" Target="https://ds49.edu.korolev.ru/dostizhenija/" TargetMode="External"/><Relationship Id="rId7" Type="http://schemas.openxmlformats.org/officeDocument/2006/relationships/image" Target="../media/image44.jpeg"/><Relationship Id="rId12" Type="http://schemas.openxmlformats.org/officeDocument/2006/relationships/hyperlink" Target="https://www.youtube.com/watch?v=aIatyMoJF8k" TargetMode="External"/><Relationship Id="rId2" Type="http://schemas.openxmlformats.org/officeDocument/2006/relationships/hyperlink" Target="https://ds49.edu.korolev.ru/%d0%b4%d0%be%d1%81%d1%82%d0%b8%d0%b6%d0%b5%d0%bd%d0%b8%d1%8f-%d0%b2%d0%be%d1%81%d0%bf%d0%b8%d1%82%d0%b0%d0%bd%d0%bd%d0%b8%d0%ba%d0%be%d0%b2/" TargetMode="Externa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7.png"/><Relationship Id="rId5" Type="http://schemas.openxmlformats.org/officeDocument/2006/relationships/image" Target="../media/image42.jpeg"/><Relationship Id="rId10" Type="http://schemas.openxmlformats.org/officeDocument/2006/relationships/hyperlink" Target="https://www.youtube.com/watch?v=jVls6nzFpPU" TargetMode="External"/><Relationship Id="rId4" Type="http://schemas.openxmlformats.org/officeDocument/2006/relationships/image" Target="../media/image28.png"/><Relationship Id="rId9" Type="http://schemas.openxmlformats.org/officeDocument/2006/relationships/image" Target="../media/image46.png"/><Relationship Id="rId14" Type="http://schemas.openxmlformats.org/officeDocument/2006/relationships/slide" Target="slide1.xml"/></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ds49.edu.korolev.ru/member/%d1%81%d1%82%d0%b0%d1%80%d1%87%d0%b8%d0%ba%d0%be%d0%b2%d0%b0-%d0%be%d0%bb%d1%8c%d0%b3%d0%b0-%d0%b5%d0%b3%d0%be%d1%80%d0%be%d0%b2%d0%bd%d0%b0/" TargetMode="External"/><Relationship Id="rId7" Type="http://schemas.openxmlformats.org/officeDocument/2006/relationships/image" Target="../media/image51.jpeg"/><Relationship Id="rId2" Type="http://schemas.openxmlformats.org/officeDocument/2006/relationships/hyperlink" Target="https://ds49.edu.korolev.ru/%d0%bd%d0%b0%d1%88%d0%b8-%d0%b4%d0%be%d1%81%d1%82%d0%b8%d0%b6%d0%b5%d0%bd%d0%b8%d1%8f/" TargetMode="Externa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8.png"/><Relationship Id="rId9" Type="http://schemas.openxmlformats.org/officeDocument/2006/relationships/slide" Target="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hyperlink" Target="https://www.instagram.com/p/B81Qn4AijXg/" TargetMode="Externa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56.jpeg"/><Relationship Id="rId11" Type="http://schemas.openxmlformats.org/officeDocument/2006/relationships/slide" Target="slide1.xml"/><Relationship Id="rId5" Type="http://schemas.openxmlformats.org/officeDocument/2006/relationships/image" Target="../media/image55.jpeg"/><Relationship Id="rId10" Type="http://schemas.openxmlformats.org/officeDocument/2006/relationships/image" Target="../media/image10.png"/><Relationship Id="rId4" Type="http://schemas.openxmlformats.org/officeDocument/2006/relationships/image" Target="../media/image54.jpeg"/><Relationship Id="rId9" Type="http://schemas.microsoft.com/office/2007/relationships/media" Target="../media/media9.m4a"/></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slide" Target="slide1.xml"/></Relationships>
</file>

<file path=ppt/slides/_rels/slide1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ds49.edu.korolev.ru/sveden/education/" TargetMode="Externa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0.m4a"/><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3" Type="http://schemas.openxmlformats.org/officeDocument/2006/relationships/image" Target="../media/image3.png"/><Relationship Id="rId21" Type="http://schemas.openxmlformats.org/officeDocument/2006/relationships/slide" Target="slide21.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7.xml"/><Relationship Id="rId2" Type="http://schemas.openxmlformats.org/officeDocument/2006/relationships/hyperlink" Target="https://ds49.edu.korolev.ru/%d0%bd%d0%b0%d1%88%d0%b8-%d0%b4%d0%be%d1%81%d1%82%d0%b8%d0%b6%d0%b5%d0%bd%d0%b8%d1%8f/" TargetMode="External"/><Relationship Id="rId16" Type="http://schemas.openxmlformats.org/officeDocument/2006/relationships/slide" Target="slide16.xml"/><Relationship Id="rId20" Type="http://schemas.openxmlformats.org/officeDocument/2006/relationships/slide" Target="slide20.xml"/><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image" Target="../media/image7.png"/><Relationship Id="rId10" Type="http://schemas.openxmlformats.org/officeDocument/2006/relationships/slide" Target="slide10.xml"/><Relationship Id="rId19" Type="http://schemas.openxmlformats.org/officeDocument/2006/relationships/slide" Target="slide19.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vWpIRRmTfWg" TargetMode="External"/><Relationship Id="rId13"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5.png"/><Relationship Id="rId12" Type="http://schemas.openxmlformats.org/officeDocument/2006/relationships/hyperlink" Target="https://www.youtube.com/watch?v=6lNb0aFBPmE" TargetMode="External"/><Relationship Id="rId17" Type="http://schemas.openxmlformats.org/officeDocument/2006/relationships/slide" Target="slide1.xml"/><Relationship Id="rId2" Type="http://schemas.openxmlformats.org/officeDocument/2006/relationships/slideLayout" Target="../slideLayouts/slideLayout12.xml"/><Relationship Id="rId16" Type="http://schemas.openxmlformats.org/officeDocument/2006/relationships/image" Target="../media/image10.png"/><Relationship Id="rId1" Type="http://schemas.openxmlformats.org/officeDocument/2006/relationships/video" Target="NULL" TargetMode="External"/><Relationship Id="rId6" Type="http://schemas.openxmlformats.org/officeDocument/2006/relationships/hyperlink" Target="https://www.youtube.com/watch?v=hPWVfWGa2-o" TargetMode="External"/><Relationship Id="rId11" Type="http://schemas.openxmlformats.org/officeDocument/2006/relationships/image" Target="../media/image67.jpeg"/><Relationship Id="rId5" Type="http://schemas.openxmlformats.org/officeDocument/2006/relationships/image" Target="../media/image28.png"/><Relationship Id="rId15" Type="http://schemas.microsoft.com/office/2007/relationships/media" Target="../media/media11.m4a"/><Relationship Id="rId10" Type="http://schemas.openxmlformats.org/officeDocument/2006/relationships/hyperlink" Target="https://www.youtube.com/watch?v=8Cg_ZUCJ6Po" TargetMode="External"/><Relationship Id="rId4" Type="http://schemas.openxmlformats.org/officeDocument/2006/relationships/hyperlink" Target="https://www.youtube.com/watch?v=Nuvs935ly84" TargetMode="External"/><Relationship Id="rId9" Type="http://schemas.openxmlformats.org/officeDocument/2006/relationships/image" Target="../media/image66.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slide" Target="slide1.xml"/><Relationship Id="rId5" Type="http://schemas.openxmlformats.org/officeDocument/2006/relationships/image" Target="../media/image10.png"/><Relationship Id="rId4" Type="http://schemas.microsoft.com/office/2007/relationships/media" Target="../media/media12.m4a"/></Relationships>
</file>

<file path=ppt/slides/_rels/slide2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9.gif"/><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3.m4a"/><Relationship Id="rId5" Type="http://schemas.openxmlformats.org/officeDocument/2006/relationships/image" Target="../media/image72.pn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www.youtube.com/watch?v=JFSwNi9J3gA" TargetMode="Externa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4.m4a"/><Relationship Id="rId5" Type="http://schemas.openxmlformats.org/officeDocument/2006/relationships/image" Target="../media/image73.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hyperlink" Target="https://youtu.be/9XoKDnwEPbs" TargetMode="External"/><Relationship Id="rId13" Type="http://schemas.openxmlformats.org/officeDocument/2006/relationships/hyperlink" Target="https://youtu.be/rUeC_1QDb3E" TargetMode="External"/><Relationship Id="rId18" Type="http://schemas.microsoft.com/office/2007/relationships/media" Target="../media/media15.m4a"/><Relationship Id="rId3" Type="http://schemas.openxmlformats.org/officeDocument/2006/relationships/image" Target="../media/image74.jpeg"/><Relationship Id="rId7" Type="http://schemas.openxmlformats.org/officeDocument/2006/relationships/image" Target="../media/image76.png"/><Relationship Id="rId12" Type="http://schemas.openxmlformats.org/officeDocument/2006/relationships/image" Target="../media/image79.png"/><Relationship Id="rId17" Type="http://schemas.openxmlformats.org/officeDocument/2006/relationships/hyperlink" Target="https://youtu.be/q3bNFUNdTW0" TargetMode="External"/><Relationship Id="rId2" Type="http://schemas.openxmlformats.org/officeDocument/2006/relationships/slideLayout" Target="../slideLayouts/slideLayout7.xml"/><Relationship Id="rId16" Type="http://schemas.openxmlformats.org/officeDocument/2006/relationships/image" Target="../media/image80.png"/><Relationship Id="rId20" Type="http://schemas.openxmlformats.org/officeDocument/2006/relationships/slide" Target="slide1.xml"/><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hyperlink" Target="https://www.youtube.com/watch?v=b-8k-rjrlZ4" TargetMode="External"/><Relationship Id="rId5" Type="http://schemas.openxmlformats.org/officeDocument/2006/relationships/hyperlink" Target="https://youtu.be/HrNjNExlU8c" TargetMode="External"/><Relationship Id="rId15" Type="http://schemas.openxmlformats.org/officeDocument/2006/relationships/hyperlink" Target="https://youtu.be/Z_nJL4fUUsg" TargetMode="External"/><Relationship Id="rId10" Type="http://schemas.openxmlformats.org/officeDocument/2006/relationships/image" Target="../media/image78.png"/><Relationship Id="rId19" Type="http://schemas.openxmlformats.org/officeDocument/2006/relationships/image" Target="../media/image10.png"/><Relationship Id="rId4" Type="http://schemas.openxmlformats.org/officeDocument/2006/relationships/image" Target="../media/image75.png"/><Relationship Id="rId9" Type="http://schemas.openxmlformats.org/officeDocument/2006/relationships/image" Target="../media/image77.png"/><Relationship Id="rId14" Type="http://schemas.openxmlformats.org/officeDocument/2006/relationships/hyperlink" Target="https://youtu.be/a20HAnt3Siw"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hyperlink" Target="https://www.youtube.com/watch?v=g5i7bDUrEic" TargetMode="External"/><Relationship Id="rId7"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hyperlink" Target="https://www.youtube.com/watch?v=sVMeJTWnwIs" TargetMode="External"/><Relationship Id="rId5" Type="http://schemas.openxmlformats.org/officeDocument/2006/relationships/image" Target="../media/image83.jpeg"/><Relationship Id="rId10" Type="http://schemas.openxmlformats.org/officeDocument/2006/relationships/slide" Target="slide1.xml"/><Relationship Id="rId4" Type="http://schemas.openxmlformats.org/officeDocument/2006/relationships/image" Target="../media/image82.jpe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hyperlink" Target="https://www.instagram.com/p/CN11N3PnZLq/?utm_medium=copy_link" TargetMode="External"/><Relationship Id="rId3" Type="http://schemas.openxmlformats.org/officeDocument/2006/relationships/image" Target="../media/image86.png"/><Relationship Id="rId7" Type="http://schemas.openxmlformats.org/officeDocument/2006/relationships/image" Target="../media/image88.jpeg"/><Relationship Id="rId2" Type="http://schemas.openxmlformats.org/officeDocument/2006/relationships/hyperlink" Target="https://youtu.be/79M4HXKEW6U" TargetMode="Externa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slide" Target="slide1.xml"/><Relationship Id="rId5" Type="http://schemas.openxmlformats.org/officeDocument/2006/relationships/hyperlink" Target="https://youtu.be/yHSNxhH4T50" TargetMode="External"/><Relationship Id="rId10" Type="http://schemas.openxmlformats.org/officeDocument/2006/relationships/image" Target="../media/image89.jpeg"/><Relationship Id="rId4" Type="http://schemas.openxmlformats.org/officeDocument/2006/relationships/image" Target="../media/image28.png"/><Relationship Id="rId9" Type="http://schemas.openxmlformats.org/officeDocument/2006/relationships/hyperlink" Target="https://www.instagram.com/p/CNcdc91n2yw/?utm_medium=copy_lin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slide" Target="slide1.xml"/><Relationship Id="rId3" Type="http://schemas.openxmlformats.org/officeDocument/2006/relationships/image" Target="../media/image90.jpeg"/><Relationship Id="rId7" Type="http://schemas.openxmlformats.org/officeDocument/2006/relationships/hyperlink" Target="https://youtu.be/NJPGWknCQlY" TargetMode="External"/><Relationship Id="rId12" Type="http://schemas.openxmlformats.org/officeDocument/2006/relationships/image" Target="../media/image94.jpeg"/><Relationship Id="rId2" Type="http://schemas.openxmlformats.org/officeDocument/2006/relationships/hyperlink" Target="https://www.instagram.com/p/B_CFIkDn2Va/?utm_medium=copy_link" TargetMode="Externa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hyperlink" Target="https://www.instagram.com/p/B-cc5edJhRM/?utm_medium=copy_link" TargetMode="External"/><Relationship Id="rId5" Type="http://schemas.openxmlformats.org/officeDocument/2006/relationships/hyperlink" Target="https://youtu.be/qtoOlBHHvMU" TargetMode="External"/><Relationship Id="rId10" Type="http://schemas.openxmlformats.org/officeDocument/2006/relationships/image" Target="../media/image93.png"/><Relationship Id="rId4" Type="http://schemas.openxmlformats.org/officeDocument/2006/relationships/image" Target="../media/image28.png"/><Relationship Id="rId9" Type="http://schemas.openxmlformats.org/officeDocument/2006/relationships/hyperlink" Target="https://youtu.be/pj_r3gnqE3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instagram.com/p/CNcOE6knyTt/?utm_medium=copy_link" TargetMode="External"/><Relationship Id="rId13" Type="http://schemas.openxmlformats.org/officeDocument/2006/relationships/hyperlink" Target="https://www.instagram.com/p/CLtKDzfnwYI/?utm_medium=copy_link" TargetMode="External"/><Relationship Id="rId3" Type="http://schemas.openxmlformats.org/officeDocument/2006/relationships/hyperlink" Target="https://youtu.be/u2LoymGATTE" TargetMode="External"/><Relationship Id="rId7" Type="http://schemas.openxmlformats.org/officeDocument/2006/relationships/image" Target="../media/image96.jpeg"/><Relationship Id="rId12" Type="http://schemas.openxmlformats.org/officeDocument/2006/relationships/image" Target="../media/image99.jpeg"/><Relationship Id="rId17" Type="http://schemas.openxmlformats.org/officeDocument/2006/relationships/slide" Target="slide1.xml"/><Relationship Id="rId2" Type="http://schemas.openxmlformats.org/officeDocument/2006/relationships/slideLayout" Target="../slideLayouts/slideLayout7.xml"/><Relationship Id="rId16" Type="http://schemas.openxmlformats.org/officeDocument/2006/relationships/image" Target="../media/image10.png"/><Relationship Id="rId1" Type="http://schemas.openxmlformats.org/officeDocument/2006/relationships/video" Target="NULL" TargetMode="External"/><Relationship Id="rId6" Type="http://schemas.openxmlformats.org/officeDocument/2006/relationships/hyperlink" Target="https://www.instagram.com/p/CLrOGx5HoEj/?utm_medium=copy_link" TargetMode="External"/><Relationship Id="rId11" Type="http://schemas.openxmlformats.org/officeDocument/2006/relationships/hyperlink" Target="https://www.instagram.com/p/CLwLgpFHd9-/?utm_medium=copy_link" TargetMode="External"/><Relationship Id="rId5" Type="http://schemas.openxmlformats.org/officeDocument/2006/relationships/image" Target="../media/image28.png"/><Relationship Id="rId15" Type="http://schemas.microsoft.com/office/2007/relationships/media" Target="../media/media16.m4a"/><Relationship Id="rId10" Type="http://schemas.openxmlformats.org/officeDocument/2006/relationships/image" Target="../media/image98.jpeg"/><Relationship Id="rId4" Type="http://schemas.openxmlformats.org/officeDocument/2006/relationships/image" Target="../media/image95.png"/><Relationship Id="rId9" Type="http://schemas.openxmlformats.org/officeDocument/2006/relationships/image" Target="../media/image97.jpeg"/><Relationship Id="rId14" Type="http://schemas.openxmlformats.org/officeDocument/2006/relationships/image" Target="../media/image10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slide" Target="slide1.xml"/><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0.xml"/><Relationship Id="rId1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25.xml"/><Relationship Id="rId12" Type="http://schemas.openxmlformats.org/officeDocument/2006/relationships/slide" Target="slide29.xml"/><Relationship Id="rId17" Type="http://schemas.openxmlformats.org/officeDocument/2006/relationships/image" Target="../media/image8.png"/><Relationship Id="rId2" Type="http://schemas.openxmlformats.org/officeDocument/2006/relationships/hyperlink" Target="https://ds49.edu.korolev.ru/%d0%bd%d0%b0%d1%88%d0%b8-%d0%b4%d0%be%d1%81%d1%82%d0%b8%d0%b6%d0%b5%d0%bd%d0%b8%d1%8f/" TargetMode="External"/><Relationship Id="rId16" Type="http://schemas.openxmlformats.org/officeDocument/2006/relationships/slide" Target="slide34.xml"/><Relationship Id="rId1" Type="http://schemas.openxmlformats.org/officeDocument/2006/relationships/slideLayout" Target="../slideLayouts/slideLayout12.xml"/><Relationship Id="rId6" Type="http://schemas.openxmlformats.org/officeDocument/2006/relationships/slide" Target="slide24.xml"/><Relationship Id="rId11" Type="http://schemas.openxmlformats.org/officeDocument/2006/relationships/slide" Target="slide28.xml"/><Relationship Id="rId5" Type="http://schemas.openxmlformats.org/officeDocument/2006/relationships/slide" Target="slide23.xml"/><Relationship Id="rId15" Type="http://schemas.openxmlformats.org/officeDocument/2006/relationships/slide" Target="slide33.xml"/><Relationship Id="rId10" Type="http://schemas.openxmlformats.org/officeDocument/2006/relationships/slide" Target="slide31.xml"/><Relationship Id="rId4" Type="http://schemas.openxmlformats.org/officeDocument/2006/relationships/slide" Target="slide22.xml"/><Relationship Id="rId9" Type="http://schemas.openxmlformats.org/officeDocument/2006/relationships/slide" Target="slide27.xml"/><Relationship Id="rId14" Type="http://schemas.openxmlformats.org/officeDocument/2006/relationships/slide" Target="slide32.xml"/></Relationships>
</file>

<file path=ppt/slides/_rels/slide3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6.jpeg"/><Relationship Id="rId7"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slide" Target="slide1.xml"/><Relationship Id="rId5" Type="http://schemas.openxmlformats.org/officeDocument/2006/relationships/hyperlink" Target="https://ds49.edu.korolev.ru/dostup_sreda/" TargetMode="External"/><Relationship Id="rId10" Type="http://schemas.openxmlformats.org/officeDocument/2006/relationships/image" Target="../media/image10.png"/><Relationship Id="rId4" Type="http://schemas.openxmlformats.org/officeDocument/2006/relationships/image" Target="../media/image107.jpeg"/><Relationship Id="rId9" Type="http://schemas.microsoft.com/office/2007/relationships/media" Target="../media/media17.m4a"/></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16.jpeg"/><Relationship Id="rId18" Type="http://schemas.microsoft.com/office/2007/relationships/media" Target="../media/media18.m4a"/><Relationship Id="rId3" Type="http://schemas.openxmlformats.org/officeDocument/2006/relationships/image" Target="../media/image110.png"/><Relationship Id="rId7" Type="http://schemas.openxmlformats.org/officeDocument/2006/relationships/hyperlink" Target="https://youtu.be/MjFZkuTv9s8" TargetMode="External"/><Relationship Id="rId12" Type="http://schemas.openxmlformats.org/officeDocument/2006/relationships/image" Target="../media/image115.jpeg"/><Relationship Id="rId17" Type="http://schemas.openxmlformats.org/officeDocument/2006/relationships/image" Target="../media/image119.jpeg"/><Relationship Id="rId2" Type="http://schemas.openxmlformats.org/officeDocument/2006/relationships/slideLayout" Target="../slideLayouts/slideLayout7.xml"/><Relationship Id="rId16" Type="http://schemas.openxmlformats.org/officeDocument/2006/relationships/hyperlink" Target="https://youtu.be/SbtHB5-INWs" TargetMode="External"/><Relationship Id="rId20" Type="http://schemas.openxmlformats.org/officeDocument/2006/relationships/slide" Target="slide1.xml"/><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14.jpeg"/><Relationship Id="rId5" Type="http://schemas.openxmlformats.org/officeDocument/2006/relationships/image" Target="../media/image112.png"/><Relationship Id="rId15" Type="http://schemas.openxmlformats.org/officeDocument/2006/relationships/image" Target="../media/image118.jpeg"/><Relationship Id="rId10" Type="http://schemas.openxmlformats.org/officeDocument/2006/relationships/hyperlink" Target="https://youtu.be/5RmjlRMIgPA" TargetMode="External"/><Relationship Id="rId19" Type="http://schemas.openxmlformats.org/officeDocument/2006/relationships/image" Target="../media/image10.png"/><Relationship Id="rId4" Type="http://schemas.openxmlformats.org/officeDocument/2006/relationships/image" Target="../media/image111.png"/><Relationship Id="rId9" Type="http://schemas.openxmlformats.org/officeDocument/2006/relationships/hyperlink" Target="https://youtu.be/CPSHzjn57s4" TargetMode="External"/><Relationship Id="rId14" Type="http://schemas.openxmlformats.org/officeDocument/2006/relationships/image" Target="../media/image11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1.xml"/><Relationship Id="rId5" Type="http://schemas.openxmlformats.org/officeDocument/2006/relationships/image" Target="../media/image10.png"/><Relationship Id="rId4" Type="http://schemas.microsoft.com/office/2007/relationships/media" Target="../media/media19.m4a"/></Relationships>
</file>

<file path=ppt/slides/_rels/slide33.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slide" Target="slide1.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www.youtube.com/watch?v=kKgqYZJGXgo" TargetMode="Externa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20.m4a"/><Relationship Id="rId5" Type="http://schemas.openxmlformats.org/officeDocument/2006/relationships/image" Target="../media/image28.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slide" Target="slide1.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ds49.edu.korolev.ru/" TargetMode="External"/><Relationship Id="rId7" Type="http://schemas.openxmlformats.org/officeDocument/2006/relationships/image" Target="../media/image13.jpeg"/><Relationship Id="rId12" Type="http://schemas.openxmlformats.org/officeDocument/2006/relationships/slide" Target="slide1.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2.jpeg"/><Relationship Id="rId11" Type="http://schemas.openxmlformats.org/officeDocument/2006/relationships/image" Target="../media/image10.png"/><Relationship Id="rId5" Type="http://schemas.openxmlformats.org/officeDocument/2006/relationships/image" Target="../media/image11.png"/><Relationship Id="rId10" Type="http://schemas.microsoft.com/office/2007/relationships/media" Target="../media/media1.m4a"/><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channel/UCqC72x-kgTxpS21Bh8tjkug?view_as=subscriber" TargetMode="External"/><Relationship Id="rId13"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6.png"/><Relationship Id="rId12"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slide" Target="slide1.xml"/><Relationship Id="rId1" Type="http://schemas.openxmlformats.org/officeDocument/2006/relationships/video" Target="NULL" TargetMode="External"/><Relationship Id="rId6" Type="http://schemas.openxmlformats.org/officeDocument/2006/relationships/hyperlink" Target="https://instagram.com/dou49korolev?igshid=773tlouxe6w0" TargetMode="External"/><Relationship Id="rId11" Type="http://schemas.openxmlformats.org/officeDocument/2006/relationships/image" Target="../media/image18.png"/><Relationship Id="rId5" Type="http://schemas.openxmlformats.org/officeDocument/2006/relationships/hyperlink" Target="https://ds49.edu.korolev.ru/" TargetMode="External"/><Relationship Id="rId15" Type="http://schemas.openxmlformats.org/officeDocument/2006/relationships/image" Target="../media/image10.png"/><Relationship Id="rId10" Type="http://schemas.openxmlformats.org/officeDocument/2006/relationships/hyperlink" Target="https://vk.com/id575719265" TargetMode="External"/><Relationship Id="rId4" Type="http://schemas.openxmlformats.org/officeDocument/2006/relationships/hyperlink" Target="mailto:zvezdochka_41@mail.ru" TargetMode="External"/><Relationship Id="rId9" Type="http://schemas.openxmlformats.org/officeDocument/2006/relationships/image" Target="../media/image17.jpeg"/><Relationship Id="rId14" Type="http://schemas.microsoft.com/office/2007/relationships/media" Target="../media/media2.m4a"/></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ds49.edu.korolev.ru/member/%d1%81%d1%82%d0%b0%d1%80%d1%87%d0%b8%d0%ba%d0%be%d0%b2%d0%b0-%d0%be%d0%bb%d1%8c%d0%b3%d0%b0-%d0%b5%d0%b3%d0%be%d1%80%d0%be%d0%b2%d0%bd%d0%b0/" TargetMode="External"/><Relationship Id="rId7"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slide" Target="slide1.xml"/><Relationship Id="rId5" Type="http://schemas.openxmlformats.org/officeDocument/2006/relationships/hyperlink" Target="https://ds49.edu.korolev.ru/member/%d0%ba%d0%be%d0%bf%d1%82%d0%b5%d0%bb%d0%ba%d0%b8%d0%bd%d0%b0-%d0%bd%d0%b0%d1%82%d0%b0%d0%bb%d0%b8%d1%8f-%d0%b2%d0%bb%d0%b0%d0%b4%d0%b8%d0%bc%d0%b8%d1%80%d0%be%d0%b2%d0%bd%d0%b0/" TargetMode="External"/><Relationship Id="rId10" Type="http://schemas.openxmlformats.org/officeDocument/2006/relationships/image" Target="../media/image10.png"/><Relationship Id="rId4" Type="http://schemas.openxmlformats.org/officeDocument/2006/relationships/image" Target="../media/image20.jpeg"/><Relationship Id="rId9" Type="http://schemas.microsoft.com/office/2007/relationships/media" Target="../media/media3.m4a"/></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hyperlink" Target="https://youtu.be/KozJhQb6K40" TargetMode="External"/><Relationship Id="rId12" Type="http://schemas.openxmlformats.org/officeDocument/2006/relationships/slide" Target="slide1.xml"/><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5.jpeg"/><Relationship Id="rId11" Type="http://schemas.openxmlformats.org/officeDocument/2006/relationships/image" Target="../media/image10.png"/><Relationship Id="rId5" Type="http://schemas.openxmlformats.org/officeDocument/2006/relationships/image" Target="../media/image24.jpeg"/><Relationship Id="rId10" Type="http://schemas.microsoft.com/office/2007/relationships/media" Target="../media/media4.m4a"/><Relationship Id="rId4" Type="http://schemas.openxmlformats.org/officeDocument/2006/relationships/image" Target="../media/image23.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youtu.be/Ubi0N87EpqU" TargetMode="Externa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5.m4a"/><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66C4A867-8D64-4CAD-BCB8-46D90FE0A4FD}" type="slidenum">
              <a:rPr lang="ru-RU" sz="1400">
                <a:solidFill>
                  <a:schemeClr val="bg1"/>
                </a:solidFill>
              </a:rPr>
              <a:pPr>
                <a:spcBef>
                  <a:spcPct val="0"/>
                </a:spcBef>
                <a:buFontTx/>
                <a:buNone/>
              </a:pPr>
              <a:t>1</a:t>
            </a:fld>
            <a:endParaRPr lang="ru-RU" sz="1400">
              <a:solidFill>
                <a:schemeClr val="bg1"/>
              </a:solidFill>
            </a:endParaRPr>
          </a:p>
        </p:txBody>
      </p:sp>
      <p:pic>
        <p:nvPicPr>
          <p:cNvPr id="11267" name="Picture 3"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399713" y="228600"/>
            <a:ext cx="2401887"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13" descr="C:\Users\ДС 41\Desktop\Публичный доклад интерактив\QR rjl"/>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472238" y="7658100"/>
            <a:ext cx="14097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269" name="Group 3"/>
          <p:cNvGrpSpPr>
            <a:grpSpLocks/>
          </p:cNvGrpSpPr>
          <p:nvPr/>
        </p:nvGrpSpPr>
        <p:grpSpPr bwMode="auto">
          <a:xfrm>
            <a:off x="-160338" y="-579438"/>
            <a:ext cx="7550151" cy="7170738"/>
            <a:chOff x="-688" y="171"/>
            <a:chExt cx="6724" cy="3091"/>
          </a:xfrm>
        </p:grpSpPr>
        <p:pic>
          <p:nvPicPr>
            <p:cNvPr id="11272" name="Picture 4"/>
            <p:cNvPicPr>
              <a:picLocks noChangeAspect="1" noChangeArrowheads="1"/>
            </p:cNvPicPr>
            <p:nvPr/>
          </p:nvPicPr>
          <p:blipFill>
            <a:blip r:embed="rId5"/>
            <a:stretch>
              <a:fillRect/>
            </a:stretch>
          </p:blipFill>
          <p:spPr bwMode="auto">
            <a:xfrm>
              <a:off x="-688" y="171"/>
              <a:ext cx="6724" cy="3091"/>
            </a:xfrm>
            <a:prstGeom prst="rect">
              <a:avLst/>
            </a:prstGeom>
            <a:noFill/>
            <a:ln>
              <a:noFill/>
            </a:ln>
            <a:scene3d>
              <a:camera prst="orthographicFront"/>
              <a:lightRig rig="threePt" dir="t"/>
            </a:scene3d>
            <a:sp3d extrusionH="76200">
              <a:extrusionClr>
                <a:srgbClr val="FF0000"/>
              </a:extrusionClr>
            </a:sp3d>
          </p:spPr>
        </p:pic>
        <p:sp>
          <p:nvSpPr>
            <p:cNvPr id="11273" name="Text Box 5"/>
            <p:cNvSpPr txBox="1">
              <a:spLocks noChangeArrowheads="1"/>
            </p:cNvSpPr>
            <p:nvPr/>
          </p:nvSpPr>
          <p:spPr bwMode="auto">
            <a:xfrm>
              <a:off x="101" y="1172"/>
              <a:ext cx="4181" cy="1316"/>
            </a:xfrm>
            <a:prstGeom prst="rect">
              <a:avLst/>
            </a:prstGeom>
            <a:noFill/>
            <a:ln w="9525">
              <a:noFill/>
              <a:round/>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600" b="1" i="1" dirty="0">
                  <a:solidFill>
                    <a:schemeClr val="accent3">
                      <a:lumMod val="75000"/>
                    </a:schemeClr>
                  </a:solidFill>
                  <a:latin typeface="Calibri" pitchFamily="34" charset="0"/>
                  <a:cs typeface="Arial" charset="0"/>
                </a:rPr>
                <a:t>Муниципальное бюджетное дошкольное образовательное учреждение г.о. Королёв Московской области «Детский сад комбинированного вида №49 «Звёздочка»</a:t>
              </a:r>
            </a:p>
          </p:txBody>
        </p:sp>
      </p:grpSp>
      <p:sp>
        <p:nvSpPr>
          <p:cNvPr id="11270" name="AutoShape 6"/>
          <p:cNvSpPr>
            <a:spLocks noChangeArrowheads="1"/>
          </p:cNvSpPr>
          <p:nvPr/>
        </p:nvSpPr>
        <p:spPr bwMode="auto">
          <a:xfrm>
            <a:off x="6400800" y="2371725"/>
            <a:ext cx="5715000" cy="2500313"/>
          </a:xfrm>
          <a:prstGeom prst="cloudCallout">
            <a:avLst>
              <a:gd name="adj1" fmla="val -20833"/>
              <a:gd name="adj2" fmla="val 62500"/>
            </a:avLst>
          </a:prstGeom>
          <a:gradFill flip="none" rotWithShape="1">
            <a:gsLst>
              <a:gs pos="0">
                <a:srgbClr val="5E9EFF"/>
              </a:gs>
              <a:gs pos="39999">
                <a:srgbClr val="85C2FF"/>
              </a:gs>
              <a:gs pos="70000">
                <a:srgbClr val="C4D6EB"/>
              </a:gs>
              <a:gs pos="100000">
                <a:srgbClr val="FFEBFA"/>
              </a:gs>
            </a:gsLst>
            <a:lin ang="2700000" scaled="0"/>
            <a:tileRect/>
          </a:gradFill>
          <a:ln w="25560" cap="sq">
            <a:solidFill>
              <a:srgbClr val="FFFF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300" b="1" i="1" dirty="0">
                <a:solidFill>
                  <a:schemeClr val="accent6">
                    <a:lumMod val="75000"/>
                  </a:schemeClr>
                </a:solidFill>
                <a:latin typeface="Calibri" pitchFamily="34" charset="0"/>
                <a:cs typeface="Arial" charset="0"/>
              </a:rPr>
              <a:t>Наш детский сад открыт для маленьких жителей города более 50 лет</a:t>
            </a:r>
          </a:p>
        </p:txBody>
      </p:sp>
      <p:sp>
        <p:nvSpPr>
          <p:cNvPr id="11271" name="AutoShape 7"/>
          <p:cNvSpPr>
            <a:spLocks noChangeArrowheads="1"/>
          </p:cNvSpPr>
          <p:nvPr/>
        </p:nvSpPr>
        <p:spPr bwMode="auto">
          <a:xfrm>
            <a:off x="2257425" y="5372100"/>
            <a:ext cx="8286750" cy="2428875"/>
          </a:xfrm>
          <a:prstGeom prst="horizontalScroll">
            <a:avLst>
              <a:gd name="adj" fmla="val 12500"/>
            </a:avLst>
          </a:prstGeom>
          <a:solidFill>
            <a:srgbClr val="FF99FF"/>
          </a:solidFill>
          <a:ln w="25560" cap="sq">
            <a:solidFill>
              <a:srgbClr val="FFFF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4000" b="1" i="1" dirty="0">
                <a:solidFill>
                  <a:schemeClr val="accent6">
                    <a:lumMod val="75000"/>
                  </a:schemeClr>
                </a:solidFill>
                <a:latin typeface="Calibri" pitchFamily="34" charset="0"/>
                <a:cs typeface="Arial" charset="0"/>
              </a:rPr>
              <a:t>Публичный доклад </a:t>
            </a:r>
          </a:p>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4000" b="1" i="1" dirty="0">
                <a:solidFill>
                  <a:schemeClr val="accent6">
                    <a:lumMod val="75000"/>
                  </a:schemeClr>
                </a:solidFill>
                <a:latin typeface="Calibri" pitchFamily="34" charset="0"/>
                <a:cs typeface="Arial" charset="0"/>
              </a:rPr>
              <a:t>за 2020 – 2021 учебный год</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758488" y="58721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115175" y="45148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687050" y="35861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3"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114550" y="44291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401425" y="728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472488" y="5143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6"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57800" y="115728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7"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614613" y="33718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8"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614586" y="587217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9"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543800" y="70151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4-конечная звезда 81"/>
          <p:cNvSpPr/>
          <p:nvPr/>
        </p:nvSpPr>
        <p:spPr>
          <a:xfrm rot="1365157">
            <a:off x="1900238" y="5357813"/>
            <a:ext cx="400050" cy="300037"/>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0860" tIns="45431" rIns="90860" bIns="45431"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4" name="4-конечная звезда 83"/>
          <p:cNvSpPr/>
          <p:nvPr/>
        </p:nvSpPr>
        <p:spPr>
          <a:xfrm rot="1365157">
            <a:off x="2400300" y="5357813"/>
            <a:ext cx="400050" cy="300037"/>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0860" tIns="45431" rIns="90860" bIns="45431"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nvGrpSpPr>
          <p:cNvPr id="22542" name="Группа 616"/>
          <p:cNvGrpSpPr>
            <a:grpSpLocks/>
          </p:cNvGrpSpPr>
          <p:nvPr/>
        </p:nvGrpSpPr>
        <p:grpSpPr bwMode="auto">
          <a:xfrm>
            <a:off x="1257300" y="3729038"/>
            <a:ext cx="2357438" cy="1928812"/>
            <a:chOff x="1257300" y="3729038"/>
            <a:chExt cx="2357438" cy="1928812"/>
          </a:xfrm>
        </p:grpSpPr>
        <p:sp>
          <p:nvSpPr>
            <p:cNvPr id="52" name="4-конечная звезда 51"/>
            <p:cNvSpPr/>
            <p:nvPr/>
          </p:nvSpPr>
          <p:spPr bwMode="auto">
            <a:xfrm rot="1365157">
              <a:off x="1419225" y="4518025"/>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 name="4-конечная звезда 52"/>
            <p:cNvSpPr/>
            <p:nvPr/>
          </p:nvSpPr>
          <p:spPr bwMode="auto">
            <a:xfrm rot="1365157">
              <a:off x="1338263" y="4343400"/>
              <a:ext cx="325437" cy="26193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 name="4-конечная звезда 53"/>
            <p:cNvSpPr/>
            <p:nvPr/>
          </p:nvSpPr>
          <p:spPr bwMode="auto">
            <a:xfrm rot="1365157">
              <a:off x="1582738" y="4430713"/>
              <a:ext cx="325437" cy="26193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 name="4-конечная звезда 54"/>
            <p:cNvSpPr/>
            <p:nvPr/>
          </p:nvSpPr>
          <p:spPr bwMode="auto">
            <a:xfrm rot="1365157">
              <a:off x="1419225" y="4167188"/>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 name="4-конечная звезда 55"/>
            <p:cNvSpPr/>
            <p:nvPr/>
          </p:nvSpPr>
          <p:spPr bwMode="auto">
            <a:xfrm rot="1365157">
              <a:off x="1663700" y="4343400"/>
              <a:ext cx="325438" cy="26193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 name="4-конечная звезда 56"/>
            <p:cNvSpPr/>
            <p:nvPr/>
          </p:nvSpPr>
          <p:spPr bwMode="auto">
            <a:xfrm rot="1365157">
              <a:off x="1501775" y="3992563"/>
              <a:ext cx="323850" cy="26193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 name="4-конечная звезда 57"/>
            <p:cNvSpPr/>
            <p:nvPr/>
          </p:nvSpPr>
          <p:spPr bwMode="auto">
            <a:xfrm rot="1365157">
              <a:off x="1582738" y="3903663"/>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 name="4-конечная звезда 58"/>
            <p:cNvSpPr/>
            <p:nvPr/>
          </p:nvSpPr>
          <p:spPr bwMode="auto">
            <a:xfrm rot="1365157">
              <a:off x="1744663" y="3816350"/>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0" name="4-конечная звезда 59"/>
            <p:cNvSpPr/>
            <p:nvPr/>
          </p:nvSpPr>
          <p:spPr bwMode="auto">
            <a:xfrm rot="1365157">
              <a:off x="1744663" y="4254500"/>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1" name="4-конечная звезда 60"/>
            <p:cNvSpPr/>
            <p:nvPr/>
          </p:nvSpPr>
          <p:spPr bwMode="auto">
            <a:xfrm rot="1365157">
              <a:off x="1908175" y="4167188"/>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2" name="4-конечная звезда 61"/>
            <p:cNvSpPr/>
            <p:nvPr/>
          </p:nvSpPr>
          <p:spPr bwMode="auto">
            <a:xfrm rot="1365157">
              <a:off x="1908175" y="4430713"/>
              <a:ext cx="323850" cy="26193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3" name="4-конечная звезда 62"/>
            <p:cNvSpPr/>
            <p:nvPr/>
          </p:nvSpPr>
          <p:spPr bwMode="auto">
            <a:xfrm rot="1365157">
              <a:off x="1908175" y="3729038"/>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4" name="4-конечная звезда 63"/>
            <p:cNvSpPr/>
            <p:nvPr/>
          </p:nvSpPr>
          <p:spPr bwMode="auto">
            <a:xfrm rot="1365157">
              <a:off x="2070100" y="3729038"/>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5" name="4-конечная звезда 64"/>
            <p:cNvSpPr/>
            <p:nvPr/>
          </p:nvSpPr>
          <p:spPr bwMode="auto">
            <a:xfrm rot="1365157">
              <a:off x="2232025" y="3816350"/>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6" name="4-конечная звезда 65"/>
            <p:cNvSpPr/>
            <p:nvPr/>
          </p:nvSpPr>
          <p:spPr bwMode="auto">
            <a:xfrm rot="1365157">
              <a:off x="2395538" y="3903663"/>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7" name="4-конечная звезда 66"/>
            <p:cNvSpPr/>
            <p:nvPr/>
          </p:nvSpPr>
          <p:spPr bwMode="auto">
            <a:xfrm rot="1365157">
              <a:off x="2476500" y="3992563"/>
              <a:ext cx="325438" cy="26193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8" name="4-конечная звезда 67"/>
            <p:cNvSpPr/>
            <p:nvPr/>
          </p:nvSpPr>
          <p:spPr bwMode="auto">
            <a:xfrm rot="1365157">
              <a:off x="2557463" y="4079875"/>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69" name="4-конечная звезда 68"/>
            <p:cNvSpPr/>
            <p:nvPr/>
          </p:nvSpPr>
          <p:spPr bwMode="auto">
            <a:xfrm rot="1365157">
              <a:off x="1908175" y="4605338"/>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0" name="4-конечная звезда 69"/>
            <p:cNvSpPr/>
            <p:nvPr/>
          </p:nvSpPr>
          <p:spPr bwMode="auto">
            <a:xfrm rot="1365157">
              <a:off x="1825625" y="4692650"/>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1" name="4-конечная звезда 70"/>
            <p:cNvSpPr/>
            <p:nvPr/>
          </p:nvSpPr>
          <p:spPr bwMode="auto">
            <a:xfrm rot="1365157">
              <a:off x="1744663" y="4868863"/>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2" name="4-конечная звезда 71"/>
            <p:cNvSpPr/>
            <p:nvPr/>
          </p:nvSpPr>
          <p:spPr bwMode="auto">
            <a:xfrm rot="1365157">
              <a:off x="1582738" y="4868863"/>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3" name="4-конечная звезда 72"/>
            <p:cNvSpPr/>
            <p:nvPr/>
          </p:nvSpPr>
          <p:spPr bwMode="auto">
            <a:xfrm rot="1365157">
              <a:off x="1501775" y="4956175"/>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4" name="4-конечная звезда 73"/>
            <p:cNvSpPr/>
            <p:nvPr/>
          </p:nvSpPr>
          <p:spPr bwMode="auto">
            <a:xfrm rot="1365157">
              <a:off x="2640013" y="4167188"/>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5" name="4-конечная звезда 74"/>
            <p:cNvSpPr/>
            <p:nvPr/>
          </p:nvSpPr>
          <p:spPr bwMode="auto">
            <a:xfrm rot="1365157">
              <a:off x="1419225" y="4956175"/>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6" name="4-конечная звезда 75"/>
            <p:cNvSpPr/>
            <p:nvPr/>
          </p:nvSpPr>
          <p:spPr bwMode="auto">
            <a:xfrm rot="1365157">
              <a:off x="1338263" y="5043488"/>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7" name="4-конечная звезда 76"/>
            <p:cNvSpPr/>
            <p:nvPr/>
          </p:nvSpPr>
          <p:spPr bwMode="auto">
            <a:xfrm rot="1365157">
              <a:off x="1257300" y="5132388"/>
              <a:ext cx="325438" cy="26193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8" name="4-конечная звезда 77"/>
            <p:cNvSpPr/>
            <p:nvPr/>
          </p:nvSpPr>
          <p:spPr bwMode="auto">
            <a:xfrm rot="1365157">
              <a:off x="1338263" y="5219700"/>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79" name="4-конечная звезда 78"/>
            <p:cNvSpPr/>
            <p:nvPr/>
          </p:nvSpPr>
          <p:spPr bwMode="auto">
            <a:xfrm rot="1365157">
              <a:off x="1501775" y="5307013"/>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0" name="4-конечная звезда 79"/>
            <p:cNvSpPr/>
            <p:nvPr/>
          </p:nvSpPr>
          <p:spPr bwMode="auto">
            <a:xfrm rot="1365157">
              <a:off x="1663700" y="5307013"/>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1" name="4-конечная звезда 80"/>
            <p:cNvSpPr/>
            <p:nvPr/>
          </p:nvSpPr>
          <p:spPr bwMode="auto">
            <a:xfrm rot="1365157">
              <a:off x="1825625" y="5394325"/>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3" name="4-конечная звезда 82"/>
            <p:cNvSpPr/>
            <p:nvPr/>
          </p:nvSpPr>
          <p:spPr bwMode="auto">
            <a:xfrm rot="1365157">
              <a:off x="2151063" y="5394325"/>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5" name="4-конечная звезда 84"/>
            <p:cNvSpPr/>
            <p:nvPr/>
          </p:nvSpPr>
          <p:spPr bwMode="auto">
            <a:xfrm rot="1365157">
              <a:off x="2720975" y="4343400"/>
              <a:ext cx="325438" cy="26193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6" name="4-конечная звезда 85"/>
            <p:cNvSpPr/>
            <p:nvPr/>
          </p:nvSpPr>
          <p:spPr bwMode="auto">
            <a:xfrm rot="1365157">
              <a:off x="2720975" y="4518025"/>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7" name="4-конечная звезда 86"/>
            <p:cNvSpPr/>
            <p:nvPr/>
          </p:nvSpPr>
          <p:spPr bwMode="auto">
            <a:xfrm rot="1365157">
              <a:off x="2882900" y="4692650"/>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8" name="4-конечная звезда 87"/>
            <p:cNvSpPr/>
            <p:nvPr/>
          </p:nvSpPr>
          <p:spPr bwMode="auto">
            <a:xfrm rot="1365157">
              <a:off x="2557463" y="5394325"/>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89" name="4-конечная звезда 88"/>
            <p:cNvSpPr/>
            <p:nvPr/>
          </p:nvSpPr>
          <p:spPr bwMode="auto">
            <a:xfrm rot="1365157">
              <a:off x="2720975" y="5394325"/>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0" name="4-конечная звезда 89"/>
            <p:cNvSpPr/>
            <p:nvPr/>
          </p:nvSpPr>
          <p:spPr bwMode="auto">
            <a:xfrm rot="1365157">
              <a:off x="2963863" y="5394325"/>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1" name="4-конечная звезда 90"/>
            <p:cNvSpPr/>
            <p:nvPr/>
          </p:nvSpPr>
          <p:spPr bwMode="auto">
            <a:xfrm rot="1365157">
              <a:off x="3127375" y="5307013"/>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2" name="4-конечная звезда 91"/>
            <p:cNvSpPr/>
            <p:nvPr/>
          </p:nvSpPr>
          <p:spPr bwMode="auto">
            <a:xfrm rot="1365157">
              <a:off x="2882900" y="4868863"/>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3" name="4-конечная звезда 92"/>
            <p:cNvSpPr/>
            <p:nvPr/>
          </p:nvSpPr>
          <p:spPr bwMode="auto">
            <a:xfrm rot="1365157">
              <a:off x="3046413" y="4868863"/>
              <a:ext cx="323850"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4" name="4-конечная звезда 93"/>
            <p:cNvSpPr/>
            <p:nvPr/>
          </p:nvSpPr>
          <p:spPr bwMode="auto">
            <a:xfrm rot="1365157">
              <a:off x="3127375" y="4956175"/>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5" name="4-конечная звезда 94"/>
            <p:cNvSpPr/>
            <p:nvPr/>
          </p:nvSpPr>
          <p:spPr bwMode="auto">
            <a:xfrm rot="1365157">
              <a:off x="3208338" y="5043488"/>
              <a:ext cx="325437"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6" name="4-конечная звезда 95"/>
            <p:cNvSpPr/>
            <p:nvPr/>
          </p:nvSpPr>
          <p:spPr bwMode="auto">
            <a:xfrm rot="1365157">
              <a:off x="3289300" y="5219700"/>
              <a:ext cx="325438" cy="2635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43" name="Группа 615"/>
          <p:cNvGrpSpPr>
            <a:grpSpLocks/>
          </p:cNvGrpSpPr>
          <p:nvPr/>
        </p:nvGrpSpPr>
        <p:grpSpPr bwMode="auto">
          <a:xfrm>
            <a:off x="3971925" y="1728788"/>
            <a:ext cx="2428875" cy="2143125"/>
            <a:chOff x="3971925" y="1728788"/>
            <a:chExt cx="2428875" cy="2143125"/>
          </a:xfrm>
        </p:grpSpPr>
        <p:sp>
          <p:nvSpPr>
            <p:cNvPr id="97" name="4-конечная звезда 96"/>
            <p:cNvSpPr/>
            <p:nvPr/>
          </p:nvSpPr>
          <p:spPr bwMode="auto">
            <a:xfrm>
              <a:off x="4829175" y="3586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8" name="4-конечная звезда 97"/>
            <p:cNvSpPr/>
            <p:nvPr/>
          </p:nvSpPr>
          <p:spPr bwMode="auto">
            <a:xfrm>
              <a:off x="4972050" y="3586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99" name="4-конечная звезда 98"/>
            <p:cNvSpPr/>
            <p:nvPr/>
          </p:nvSpPr>
          <p:spPr bwMode="auto">
            <a:xfrm>
              <a:off x="5114925" y="3586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0" name="4-конечная звезда 99"/>
            <p:cNvSpPr/>
            <p:nvPr/>
          </p:nvSpPr>
          <p:spPr bwMode="auto">
            <a:xfrm>
              <a:off x="5186363" y="3514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1" name="4-конечная звезда 100"/>
            <p:cNvSpPr/>
            <p:nvPr/>
          </p:nvSpPr>
          <p:spPr bwMode="auto">
            <a:xfrm>
              <a:off x="5257800" y="3443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2" name="4-конечная звезда 101"/>
            <p:cNvSpPr/>
            <p:nvPr/>
          </p:nvSpPr>
          <p:spPr bwMode="auto">
            <a:xfrm>
              <a:off x="5329238" y="3371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3" name="4-конечная звезда 102"/>
            <p:cNvSpPr/>
            <p:nvPr/>
          </p:nvSpPr>
          <p:spPr bwMode="auto">
            <a:xfrm>
              <a:off x="5400675" y="3300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4" name="4-конечная звезда 103"/>
            <p:cNvSpPr/>
            <p:nvPr/>
          </p:nvSpPr>
          <p:spPr bwMode="auto">
            <a:xfrm>
              <a:off x="5543550" y="3300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5" name="4-конечная звезда 104"/>
            <p:cNvSpPr/>
            <p:nvPr/>
          </p:nvSpPr>
          <p:spPr bwMode="auto">
            <a:xfrm>
              <a:off x="5686425" y="3228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6" name="4-конечная звезда 105"/>
            <p:cNvSpPr/>
            <p:nvPr/>
          </p:nvSpPr>
          <p:spPr bwMode="auto">
            <a:xfrm>
              <a:off x="4757738" y="3514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7" name="4-конечная звезда 106"/>
            <p:cNvSpPr/>
            <p:nvPr/>
          </p:nvSpPr>
          <p:spPr bwMode="auto">
            <a:xfrm>
              <a:off x="4686300" y="3443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8" name="4-конечная звезда 107"/>
            <p:cNvSpPr/>
            <p:nvPr/>
          </p:nvSpPr>
          <p:spPr bwMode="auto">
            <a:xfrm>
              <a:off x="4614863" y="3371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09" name="4-конечная звезда 108"/>
            <p:cNvSpPr/>
            <p:nvPr/>
          </p:nvSpPr>
          <p:spPr bwMode="auto">
            <a:xfrm>
              <a:off x="4614863" y="3228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0" name="4-конечная звезда 109"/>
            <p:cNvSpPr/>
            <p:nvPr/>
          </p:nvSpPr>
          <p:spPr bwMode="auto">
            <a:xfrm>
              <a:off x="4614863" y="3086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1" name="4-конечная звезда 110"/>
            <p:cNvSpPr/>
            <p:nvPr/>
          </p:nvSpPr>
          <p:spPr bwMode="auto">
            <a:xfrm>
              <a:off x="4686300"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2" name="4-конечная звезда 111"/>
            <p:cNvSpPr/>
            <p:nvPr/>
          </p:nvSpPr>
          <p:spPr bwMode="auto">
            <a:xfrm>
              <a:off x="4757738" y="3014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3" name="4-конечная звезда 112"/>
            <p:cNvSpPr/>
            <p:nvPr/>
          </p:nvSpPr>
          <p:spPr bwMode="auto">
            <a:xfrm>
              <a:off x="4829175" y="3086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4" name="4-конечная звезда 113"/>
            <p:cNvSpPr/>
            <p:nvPr/>
          </p:nvSpPr>
          <p:spPr bwMode="auto">
            <a:xfrm>
              <a:off x="4972050" y="3157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5" name="4-конечная звезда 114"/>
            <p:cNvSpPr/>
            <p:nvPr/>
          </p:nvSpPr>
          <p:spPr bwMode="auto">
            <a:xfrm>
              <a:off x="5043488" y="3228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6" name="4-конечная звезда 115"/>
            <p:cNvSpPr/>
            <p:nvPr/>
          </p:nvSpPr>
          <p:spPr bwMode="auto">
            <a:xfrm>
              <a:off x="5186363" y="3228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7" name="4-конечная звезда 116"/>
            <p:cNvSpPr/>
            <p:nvPr/>
          </p:nvSpPr>
          <p:spPr bwMode="auto">
            <a:xfrm>
              <a:off x="4614863" y="2871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8" name="4-конечная звезда 117"/>
            <p:cNvSpPr/>
            <p:nvPr/>
          </p:nvSpPr>
          <p:spPr bwMode="auto">
            <a:xfrm>
              <a:off x="4543425" y="2800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19" name="4-конечная звезда 118"/>
            <p:cNvSpPr/>
            <p:nvPr/>
          </p:nvSpPr>
          <p:spPr bwMode="auto">
            <a:xfrm>
              <a:off x="5757863" y="3157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0" name="4-конечная звезда 119"/>
            <p:cNvSpPr/>
            <p:nvPr/>
          </p:nvSpPr>
          <p:spPr bwMode="auto">
            <a:xfrm>
              <a:off x="5757863" y="3014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1" name="4-конечная звезда 120"/>
            <p:cNvSpPr/>
            <p:nvPr/>
          </p:nvSpPr>
          <p:spPr bwMode="auto">
            <a:xfrm>
              <a:off x="5686425"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2" name="4-конечная звезда 121"/>
            <p:cNvSpPr/>
            <p:nvPr/>
          </p:nvSpPr>
          <p:spPr bwMode="auto">
            <a:xfrm>
              <a:off x="5757863" y="2871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3" name="4-конечная звезда 122"/>
            <p:cNvSpPr/>
            <p:nvPr/>
          </p:nvSpPr>
          <p:spPr bwMode="auto">
            <a:xfrm>
              <a:off x="4471988"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4" name="4-конечная звезда 123"/>
            <p:cNvSpPr/>
            <p:nvPr/>
          </p:nvSpPr>
          <p:spPr bwMode="auto">
            <a:xfrm>
              <a:off x="4543425" y="2514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5" name="4-конечная звезда 124"/>
            <p:cNvSpPr/>
            <p:nvPr/>
          </p:nvSpPr>
          <p:spPr bwMode="auto">
            <a:xfrm>
              <a:off x="4614863"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6" name="4-конечная звезда 125"/>
            <p:cNvSpPr/>
            <p:nvPr/>
          </p:nvSpPr>
          <p:spPr bwMode="auto">
            <a:xfrm>
              <a:off x="4757738"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7" name="4-конечная звезда 126"/>
            <p:cNvSpPr/>
            <p:nvPr/>
          </p:nvSpPr>
          <p:spPr bwMode="auto">
            <a:xfrm>
              <a:off x="4829175"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8" name="4-конечная звезда 127"/>
            <p:cNvSpPr/>
            <p:nvPr/>
          </p:nvSpPr>
          <p:spPr bwMode="auto">
            <a:xfrm>
              <a:off x="4900613" y="2300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29" name="4-конечная звезда 128"/>
            <p:cNvSpPr/>
            <p:nvPr/>
          </p:nvSpPr>
          <p:spPr bwMode="auto">
            <a:xfrm>
              <a:off x="4972050" y="2228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0" name="4-конечная звезда 129"/>
            <p:cNvSpPr/>
            <p:nvPr/>
          </p:nvSpPr>
          <p:spPr bwMode="auto">
            <a:xfrm>
              <a:off x="5043488"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1" name="4-конечная звезда 130"/>
            <p:cNvSpPr/>
            <p:nvPr/>
          </p:nvSpPr>
          <p:spPr bwMode="auto">
            <a:xfrm>
              <a:off x="5114925"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2" name="4-конечная звезда 131"/>
            <p:cNvSpPr/>
            <p:nvPr/>
          </p:nvSpPr>
          <p:spPr bwMode="auto">
            <a:xfrm>
              <a:off x="5186363"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3" name="4-конечная звезда 132"/>
            <p:cNvSpPr/>
            <p:nvPr/>
          </p:nvSpPr>
          <p:spPr bwMode="auto">
            <a:xfrm>
              <a:off x="5329238"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4" name="4-конечная звезда 133"/>
            <p:cNvSpPr/>
            <p:nvPr/>
          </p:nvSpPr>
          <p:spPr bwMode="auto">
            <a:xfrm>
              <a:off x="5472113"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5" name="4-конечная звезда 134"/>
            <p:cNvSpPr/>
            <p:nvPr/>
          </p:nvSpPr>
          <p:spPr bwMode="auto">
            <a:xfrm>
              <a:off x="5757863" y="27289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6" name="4-конечная звезда 135"/>
            <p:cNvSpPr/>
            <p:nvPr/>
          </p:nvSpPr>
          <p:spPr bwMode="auto">
            <a:xfrm>
              <a:off x="5757863" y="2586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7" name="4-конечная звезда 136"/>
            <p:cNvSpPr/>
            <p:nvPr/>
          </p:nvSpPr>
          <p:spPr bwMode="auto">
            <a:xfrm>
              <a:off x="5686425"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8" name="4-конечная звезда 137"/>
            <p:cNvSpPr/>
            <p:nvPr/>
          </p:nvSpPr>
          <p:spPr bwMode="auto">
            <a:xfrm>
              <a:off x="5614988"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39" name="4-конечная звезда 138"/>
            <p:cNvSpPr/>
            <p:nvPr/>
          </p:nvSpPr>
          <p:spPr bwMode="auto">
            <a:xfrm>
              <a:off x="5543550" y="2228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0" name="4-конечная звезда 139"/>
            <p:cNvSpPr/>
            <p:nvPr/>
          </p:nvSpPr>
          <p:spPr bwMode="auto">
            <a:xfrm>
              <a:off x="4829175" y="2228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1" name="4-конечная звезда 140"/>
            <p:cNvSpPr/>
            <p:nvPr/>
          </p:nvSpPr>
          <p:spPr bwMode="auto">
            <a:xfrm>
              <a:off x="4757738"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2" name="4-конечная звезда 141"/>
            <p:cNvSpPr/>
            <p:nvPr/>
          </p:nvSpPr>
          <p:spPr bwMode="auto">
            <a:xfrm>
              <a:off x="4686300" y="2085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3" name="4-конечная звезда 142"/>
            <p:cNvSpPr/>
            <p:nvPr/>
          </p:nvSpPr>
          <p:spPr bwMode="auto">
            <a:xfrm>
              <a:off x="4686300" y="2014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4" name="4-конечная звезда 143"/>
            <p:cNvSpPr/>
            <p:nvPr/>
          </p:nvSpPr>
          <p:spPr bwMode="auto">
            <a:xfrm>
              <a:off x="4614863" y="1943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5" name="4-конечная звезда 144"/>
            <p:cNvSpPr/>
            <p:nvPr/>
          </p:nvSpPr>
          <p:spPr bwMode="auto">
            <a:xfrm>
              <a:off x="4543425" y="1871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6" name="4-конечная звезда 145"/>
            <p:cNvSpPr/>
            <p:nvPr/>
          </p:nvSpPr>
          <p:spPr bwMode="auto">
            <a:xfrm>
              <a:off x="4471988" y="1800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7" name="4-конечная звезда 146"/>
            <p:cNvSpPr/>
            <p:nvPr/>
          </p:nvSpPr>
          <p:spPr bwMode="auto">
            <a:xfrm>
              <a:off x="4400550" y="1800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8" name="4-конечная звезда 147"/>
            <p:cNvSpPr/>
            <p:nvPr/>
          </p:nvSpPr>
          <p:spPr bwMode="auto">
            <a:xfrm>
              <a:off x="4329113" y="1728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49" name="4-конечная звезда 148"/>
            <p:cNvSpPr/>
            <p:nvPr/>
          </p:nvSpPr>
          <p:spPr bwMode="auto">
            <a:xfrm>
              <a:off x="4257675" y="1728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0" name="4-конечная звезда 149"/>
            <p:cNvSpPr/>
            <p:nvPr/>
          </p:nvSpPr>
          <p:spPr bwMode="auto">
            <a:xfrm>
              <a:off x="4114800" y="1728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1" name="4-конечная звезда 150"/>
            <p:cNvSpPr/>
            <p:nvPr/>
          </p:nvSpPr>
          <p:spPr bwMode="auto">
            <a:xfrm>
              <a:off x="4114800" y="1871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2" name="4-конечная звезда 151"/>
            <p:cNvSpPr/>
            <p:nvPr/>
          </p:nvSpPr>
          <p:spPr bwMode="auto">
            <a:xfrm>
              <a:off x="4114800" y="2014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3" name="4-конечная звезда 152"/>
            <p:cNvSpPr/>
            <p:nvPr/>
          </p:nvSpPr>
          <p:spPr bwMode="auto">
            <a:xfrm>
              <a:off x="4186238" y="2157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4" name="4-конечная звезда 153"/>
            <p:cNvSpPr/>
            <p:nvPr/>
          </p:nvSpPr>
          <p:spPr bwMode="auto">
            <a:xfrm>
              <a:off x="4257675" y="2300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5" name="4-конечная звезда 154"/>
            <p:cNvSpPr/>
            <p:nvPr/>
          </p:nvSpPr>
          <p:spPr bwMode="auto">
            <a:xfrm>
              <a:off x="4329113"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6" name="4-конечная звезда 155"/>
            <p:cNvSpPr/>
            <p:nvPr/>
          </p:nvSpPr>
          <p:spPr bwMode="auto">
            <a:xfrm>
              <a:off x="4400550" y="2514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7" name="4-конечная звезда 156"/>
            <p:cNvSpPr/>
            <p:nvPr/>
          </p:nvSpPr>
          <p:spPr bwMode="auto">
            <a:xfrm>
              <a:off x="4186238"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8" name="4-конечная звезда 157"/>
            <p:cNvSpPr/>
            <p:nvPr/>
          </p:nvSpPr>
          <p:spPr bwMode="auto">
            <a:xfrm>
              <a:off x="4043363"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59" name="4-конечная звезда 158"/>
            <p:cNvSpPr/>
            <p:nvPr/>
          </p:nvSpPr>
          <p:spPr bwMode="auto">
            <a:xfrm>
              <a:off x="3971925"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0" name="4-конечная звезда 159"/>
            <p:cNvSpPr/>
            <p:nvPr/>
          </p:nvSpPr>
          <p:spPr bwMode="auto">
            <a:xfrm>
              <a:off x="4043363" y="2586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1" name="4-конечная звезда 160"/>
            <p:cNvSpPr/>
            <p:nvPr/>
          </p:nvSpPr>
          <p:spPr bwMode="auto">
            <a:xfrm>
              <a:off x="4114800" y="27289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2" name="4-конечная звезда 161"/>
            <p:cNvSpPr/>
            <p:nvPr/>
          </p:nvSpPr>
          <p:spPr bwMode="auto">
            <a:xfrm>
              <a:off x="4186238" y="2800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3" name="4-конечная звезда 162"/>
            <p:cNvSpPr/>
            <p:nvPr/>
          </p:nvSpPr>
          <p:spPr bwMode="auto">
            <a:xfrm>
              <a:off x="4329113" y="2871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4" name="4-конечная звезда 163"/>
            <p:cNvSpPr/>
            <p:nvPr/>
          </p:nvSpPr>
          <p:spPr bwMode="auto">
            <a:xfrm>
              <a:off x="4471988"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5" name="4-конечная звезда 164"/>
            <p:cNvSpPr/>
            <p:nvPr/>
          </p:nvSpPr>
          <p:spPr bwMode="auto">
            <a:xfrm>
              <a:off x="5757863"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6" name="4-конечная звезда 165"/>
            <p:cNvSpPr/>
            <p:nvPr/>
          </p:nvSpPr>
          <p:spPr bwMode="auto">
            <a:xfrm>
              <a:off x="5829300"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7" name="4-конечная звезда 166"/>
            <p:cNvSpPr/>
            <p:nvPr/>
          </p:nvSpPr>
          <p:spPr bwMode="auto">
            <a:xfrm>
              <a:off x="5900738"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8" name="4-конечная звезда 167"/>
            <p:cNvSpPr/>
            <p:nvPr/>
          </p:nvSpPr>
          <p:spPr bwMode="auto">
            <a:xfrm>
              <a:off x="6043613"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9" name="4-конечная звезда 168"/>
            <p:cNvSpPr/>
            <p:nvPr/>
          </p:nvSpPr>
          <p:spPr bwMode="auto">
            <a:xfrm>
              <a:off x="6115050"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0" name="4-конечная звезда 169"/>
            <p:cNvSpPr/>
            <p:nvPr/>
          </p:nvSpPr>
          <p:spPr bwMode="auto">
            <a:xfrm>
              <a:off x="6115050"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1" name="4-конечная звезда 170"/>
            <p:cNvSpPr/>
            <p:nvPr/>
          </p:nvSpPr>
          <p:spPr bwMode="auto">
            <a:xfrm>
              <a:off x="6043613"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2" name="4-конечная звезда 171"/>
            <p:cNvSpPr/>
            <p:nvPr/>
          </p:nvSpPr>
          <p:spPr bwMode="auto">
            <a:xfrm>
              <a:off x="5972175" y="27289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3" name="4-конечная звезда 172"/>
            <p:cNvSpPr/>
            <p:nvPr/>
          </p:nvSpPr>
          <p:spPr bwMode="auto">
            <a:xfrm>
              <a:off x="5900738" y="2800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4" name="4-конечная звезда 173"/>
            <p:cNvSpPr/>
            <p:nvPr/>
          </p:nvSpPr>
          <p:spPr bwMode="auto">
            <a:xfrm>
              <a:off x="5829300"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5" name="4-конечная звезда 174"/>
            <p:cNvSpPr/>
            <p:nvPr/>
          </p:nvSpPr>
          <p:spPr bwMode="auto">
            <a:xfrm>
              <a:off x="5972175"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6" name="4-конечная звезда 175"/>
            <p:cNvSpPr/>
            <p:nvPr/>
          </p:nvSpPr>
          <p:spPr bwMode="auto">
            <a:xfrm>
              <a:off x="5972175" y="3157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7" name="4-конечная звезда 176"/>
            <p:cNvSpPr/>
            <p:nvPr/>
          </p:nvSpPr>
          <p:spPr bwMode="auto">
            <a:xfrm>
              <a:off x="6043613" y="3086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sp>
        <p:nvSpPr>
          <p:cNvPr id="240" name="4-конечная звезда 239"/>
          <p:cNvSpPr/>
          <p:nvPr/>
        </p:nvSpPr>
        <p:spPr>
          <a:xfrm>
            <a:off x="7900988" y="871538"/>
            <a:ext cx="285750" cy="285750"/>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0860" tIns="45431" rIns="90860" bIns="45431"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nvGrpSpPr>
          <p:cNvPr id="22545" name="Группа 623"/>
          <p:cNvGrpSpPr>
            <a:grpSpLocks/>
          </p:cNvGrpSpPr>
          <p:nvPr/>
        </p:nvGrpSpPr>
        <p:grpSpPr bwMode="auto">
          <a:xfrm>
            <a:off x="6615113" y="728663"/>
            <a:ext cx="2857500" cy="2786062"/>
            <a:chOff x="6615113" y="728663"/>
            <a:chExt cx="2857500" cy="2786062"/>
          </a:xfrm>
        </p:grpSpPr>
        <p:sp>
          <p:nvSpPr>
            <p:cNvPr id="179" name="4-конечная звезда 178"/>
            <p:cNvSpPr/>
            <p:nvPr/>
          </p:nvSpPr>
          <p:spPr bwMode="auto">
            <a:xfrm>
              <a:off x="7186613" y="2085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0" name="4-конечная звезда 179"/>
            <p:cNvSpPr/>
            <p:nvPr/>
          </p:nvSpPr>
          <p:spPr bwMode="auto">
            <a:xfrm>
              <a:off x="7258050" y="2228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1" name="4-конечная звезда 180"/>
            <p:cNvSpPr/>
            <p:nvPr/>
          </p:nvSpPr>
          <p:spPr bwMode="auto">
            <a:xfrm>
              <a:off x="7329488" y="2443163"/>
              <a:ext cx="285750" cy="285750"/>
            </a:xfrm>
            <a:prstGeom prst="star4">
              <a:avLst>
                <a:gd name="adj" fmla="val 18900"/>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2" name="4-конечная звезда 181"/>
            <p:cNvSpPr/>
            <p:nvPr/>
          </p:nvSpPr>
          <p:spPr bwMode="auto">
            <a:xfrm>
              <a:off x="7686675"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3" name="4-конечная звезда 182"/>
            <p:cNvSpPr/>
            <p:nvPr/>
          </p:nvSpPr>
          <p:spPr bwMode="auto">
            <a:xfrm>
              <a:off x="7543800" y="2586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4" name="4-конечная звезда 183"/>
            <p:cNvSpPr/>
            <p:nvPr/>
          </p:nvSpPr>
          <p:spPr bwMode="auto">
            <a:xfrm>
              <a:off x="7400925" y="2514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5" name="4-конечная звезда 184"/>
            <p:cNvSpPr/>
            <p:nvPr/>
          </p:nvSpPr>
          <p:spPr bwMode="auto">
            <a:xfrm>
              <a:off x="8186738" y="2586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6" name="4-конечная звезда 185"/>
            <p:cNvSpPr/>
            <p:nvPr/>
          </p:nvSpPr>
          <p:spPr bwMode="auto">
            <a:xfrm>
              <a:off x="8043863"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7" name="4-конечная звезда 186"/>
            <p:cNvSpPr/>
            <p:nvPr/>
          </p:nvSpPr>
          <p:spPr bwMode="auto">
            <a:xfrm>
              <a:off x="7900988"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8" name="4-конечная звезда 187"/>
            <p:cNvSpPr/>
            <p:nvPr/>
          </p:nvSpPr>
          <p:spPr bwMode="auto">
            <a:xfrm>
              <a:off x="8472488"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9" name="4-конечная звезда 188"/>
            <p:cNvSpPr/>
            <p:nvPr/>
          </p:nvSpPr>
          <p:spPr bwMode="auto">
            <a:xfrm>
              <a:off x="8401050"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0" name="4-конечная звезда 189"/>
            <p:cNvSpPr/>
            <p:nvPr/>
          </p:nvSpPr>
          <p:spPr bwMode="auto">
            <a:xfrm>
              <a:off x="8329613" y="2514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1" name="4-конечная звезда 190"/>
            <p:cNvSpPr/>
            <p:nvPr/>
          </p:nvSpPr>
          <p:spPr bwMode="auto">
            <a:xfrm>
              <a:off x="8543925" y="1871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2" name="4-конечная звезда 191"/>
            <p:cNvSpPr/>
            <p:nvPr/>
          </p:nvSpPr>
          <p:spPr bwMode="auto">
            <a:xfrm>
              <a:off x="8543925" y="2085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3" name="4-конечная звезда 192"/>
            <p:cNvSpPr/>
            <p:nvPr/>
          </p:nvSpPr>
          <p:spPr bwMode="auto">
            <a:xfrm>
              <a:off x="8543925" y="2228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4" name="4-конечная звезда 193"/>
            <p:cNvSpPr/>
            <p:nvPr/>
          </p:nvSpPr>
          <p:spPr bwMode="auto">
            <a:xfrm>
              <a:off x="8401050" y="1514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5" name="4-конечная звезда 194"/>
            <p:cNvSpPr/>
            <p:nvPr/>
          </p:nvSpPr>
          <p:spPr bwMode="auto">
            <a:xfrm>
              <a:off x="8472488" y="1657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6" name="4-конечная звезда 195"/>
            <p:cNvSpPr/>
            <p:nvPr/>
          </p:nvSpPr>
          <p:spPr bwMode="auto">
            <a:xfrm>
              <a:off x="8543925" y="1728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7" name="4-конечная звезда 196"/>
            <p:cNvSpPr/>
            <p:nvPr/>
          </p:nvSpPr>
          <p:spPr bwMode="auto">
            <a:xfrm>
              <a:off x="8043863" y="1300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8" name="4-конечная звезда 197"/>
            <p:cNvSpPr/>
            <p:nvPr/>
          </p:nvSpPr>
          <p:spPr bwMode="auto">
            <a:xfrm>
              <a:off x="8115300" y="1371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9" name="4-конечная звезда 198"/>
            <p:cNvSpPr/>
            <p:nvPr/>
          </p:nvSpPr>
          <p:spPr bwMode="auto">
            <a:xfrm>
              <a:off x="8258175" y="1443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0" name="4-конечная звезда 199"/>
            <p:cNvSpPr/>
            <p:nvPr/>
          </p:nvSpPr>
          <p:spPr bwMode="auto">
            <a:xfrm>
              <a:off x="7543800" y="1371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1" name="4-конечная звезда 200"/>
            <p:cNvSpPr/>
            <p:nvPr/>
          </p:nvSpPr>
          <p:spPr bwMode="auto">
            <a:xfrm>
              <a:off x="7686675" y="1300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2" name="4-конечная звезда 201"/>
            <p:cNvSpPr/>
            <p:nvPr/>
          </p:nvSpPr>
          <p:spPr bwMode="auto">
            <a:xfrm>
              <a:off x="7829550" y="1300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3" name="4-конечная звезда 202"/>
            <p:cNvSpPr/>
            <p:nvPr/>
          </p:nvSpPr>
          <p:spPr bwMode="auto">
            <a:xfrm>
              <a:off x="7329488" y="15859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4" name="4-конечная звезда 203"/>
            <p:cNvSpPr/>
            <p:nvPr/>
          </p:nvSpPr>
          <p:spPr bwMode="auto">
            <a:xfrm>
              <a:off x="7400925" y="1514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5" name="4-конечная звезда 204"/>
            <p:cNvSpPr/>
            <p:nvPr/>
          </p:nvSpPr>
          <p:spPr bwMode="auto">
            <a:xfrm>
              <a:off x="7472363" y="1443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6" name="4-конечная звезда 205"/>
            <p:cNvSpPr/>
            <p:nvPr/>
          </p:nvSpPr>
          <p:spPr bwMode="auto">
            <a:xfrm>
              <a:off x="7258050" y="1657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7" name="4-конечная звезда 206"/>
            <p:cNvSpPr/>
            <p:nvPr/>
          </p:nvSpPr>
          <p:spPr bwMode="auto">
            <a:xfrm>
              <a:off x="7186613" y="1800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8" name="4-конечная звезда 207"/>
            <p:cNvSpPr/>
            <p:nvPr/>
          </p:nvSpPr>
          <p:spPr bwMode="auto">
            <a:xfrm>
              <a:off x="7186613" y="1943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9" name="4-конечная звезда 208"/>
            <p:cNvSpPr/>
            <p:nvPr/>
          </p:nvSpPr>
          <p:spPr bwMode="auto">
            <a:xfrm>
              <a:off x="7329488" y="3086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0" name="4-конечная звезда 209"/>
            <p:cNvSpPr/>
            <p:nvPr/>
          </p:nvSpPr>
          <p:spPr bwMode="auto">
            <a:xfrm>
              <a:off x="7400925"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1" name="4-конечная звезда 210"/>
            <p:cNvSpPr/>
            <p:nvPr/>
          </p:nvSpPr>
          <p:spPr bwMode="auto">
            <a:xfrm>
              <a:off x="7472363" y="2800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2" name="4-конечная звезда 211"/>
            <p:cNvSpPr/>
            <p:nvPr/>
          </p:nvSpPr>
          <p:spPr bwMode="auto">
            <a:xfrm>
              <a:off x="7758113" y="3228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3" name="4-конечная звезда 212"/>
            <p:cNvSpPr/>
            <p:nvPr/>
          </p:nvSpPr>
          <p:spPr bwMode="auto">
            <a:xfrm>
              <a:off x="7758113" y="3086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4" name="4-конечная звезда 213"/>
            <p:cNvSpPr/>
            <p:nvPr/>
          </p:nvSpPr>
          <p:spPr bwMode="auto">
            <a:xfrm>
              <a:off x="7758113" y="2871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5" name="4-конечная звезда 214"/>
            <p:cNvSpPr/>
            <p:nvPr/>
          </p:nvSpPr>
          <p:spPr bwMode="auto">
            <a:xfrm>
              <a:off x="8329613" y="3157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6" name="4-конечная звезда 215"/>
            <p:cNvSpPr/>
            <p:nvPr/>
          </p:nvSpPr>
          <p:spPr bwMode="auto">
            <a:xfrm>
              <a:off x="8258175" y="3014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7" name="4-конечная звезда 216"/>
            <p:cNvSpPr/>
            <p:nvPr/>
          </p:nvSpPr>
          <p:spPr bwMode="auto">
            <a:xfrm>
              <a:off x="8115300" y="2871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8" name="4-конечная звезда 217"/>
            <p:cNvSpPr/>
            <p:nvPr/>
          </p:nvSpPr>
          <p:spPr bwMode="auto">
            <a:xfrm>
              <a:off x="8686800" y="29432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9" name="4-конечная звезда 218"/>
            <p:cNvSpPr/>
            <p:nvPr/>
          </p:nvSpPr>
          <p:spPr bwMode="auto">
            <a:xfrm>
              <a:off x="8615363" y="2800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0" name="4-конечная звезда 219"/>
            <p:cNvSpPr/>
            <p:nvPr/>
          </p:nvSpPr>
          <p:spPr bwMode="auto">
            <a:xfrm>
              <a:off x="8472488"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1" name="4-конечная звезда 220"/>
            <p:cNvSpPr/>
            <p:nvPr/>
          </p:nvSpPr>
          <p:spPr bwMode="auto">
            <a:xfrm>
              <a:off x="8972550" y="25146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2" name="4-конечная звезда 221"/>
            <p:cNvSpPr/>
            <p:nvPr/>
          </p:nvSpPr>
          <p:spPr bwMode="auto">
            <a:xfrm>
              <a:off x="8829675" y="2443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3" name="4-конечная звезда 222"/>
            <p:cNvSpPr/>
            <p:nvPr/>
          </p:nvSpPr>
          <p:spPr bwMode="auto">
            <a:xfrm>
              <a:off x="8686800"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4" name="4-конечная звезда 223"/>
            <p:cNvSpPr/>
            <p:nvPr/>
          </p:nvSpPr>
          <p:spPr bwMode="auto">
            <a:xfrm>
              <a:off x="7043738" y="15859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5" name="4-конечная звезда 224"/>
            <p:cNvSpPr/>
            <p:nvPr/>
          </p:nvSpPr>
          <p:spPr bwMode="auto">
            <a:xfrm>
              <a:off x="6900863" y="1514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6" name="4-конечная звезда 225"/>
            <p:cNvSpPr/>
            <p:nvPr/>
          </p:nvSpPr>
          <p:spPr bwMode="auto">
            <a:xfrm>
              <a:off x="6757988" y="1443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7" name="4-конечная звезда 226"/>
            <p:cNvSpPr/>
            <p:nvPr/>
          </p:nvSpPr>
          <p:spPr bwMode="auto">
            <a:xfrm>
              <a:off x="7329488" y="1300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8" name="4-конечная звезда 227"/>
            <p:cNvSpPr/>
            <p:nvPr/>
          </p:nvSpPr>
          <p:spPr bwMode="auto">
            <a:xfrm>
              <a:off x="7186613" y="1157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29" name="4-конечная звезда 228"/>
            <p:cNvSpPr/>
            <p:nvPr/>
          </p:nvSpPr>
          <p:spPr bwMode="auto">
            <a:xfrm>
              <a:off x="7472363" y="871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4" name="4-конечная звезда 233"/>
            <p:cNvSpPr/>
            <p:nvPr/>
          </p:nvSpPr>
          <p:spPr bwMode="auto">
            <a:xfrm>
              <a:off x="7481888" y="14525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5" name="4-конечная звезда 234"/>
            <p:cNvSpPr/>
            <p:nvPr/>
          </p:nvSpPr>
          <p:spPr bwMode="auto">
            <a:xfrm>
              <a:off x="7615238" y="1228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6" name="4-конечная звезда 235"/>
            <p:cNvSpPr/>
            <p:nvPr/>
          </p:nvSpPr>
          <p:spPr bwMode="auto">
            <a:xfrm>
              <a:off x="7543800" y="1014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7" name="4-конечная звезда 236"/>
            <p:cNvSpPr/>
            <p:nvPr/>
          </p:nvSpPr>
          <p:spPr bwMode="auto">
            <a:xfrm>
              <a:off x="7043738" y="10144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8" name="4-конечная звезда 237"/>
            <p:cNvSpPr/>
            <p:nvPr/>
          </p:nvSpPr>
          <p:spPr bwMode="auto">
            <a:xfrm>
              <a:off x="7900988" y="728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9" name="4-конечная звезда 238"/>
            <p:cNvSpPr/>
            <p:nvPr/>
          </p:nvSpPr>
          <p:spPr bwMode="auto">
            <a:xfrm>
              <a:off x="7900988" y="1157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1" name="4-конечная звезда 240"/>
            <p:cNvSpPr/>
            <p:nvPr/>
          </p:nvSpPr>
          <p:spPr bwMode="auto">
            <a:xfrm>
              <a:off x="8401050" y="942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2" name="4-конечная звезда 241"/>
            <p:cNvSpPr/>
            <p:nvPr/>
          </p:nvSpPr>
          <p:spPr bwMode="auto">
            <a:xfrm>
              <a:off x="8258175" y="1228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3" name="4-конечная звезда 242"/>
            <p:cNvSpPr/>
            <p:nvPr/>
          </p:nvSpPr>
          <p:spPr bwMode="auto">
            <a:xfrm>
              <a:off x="8329613" y="1085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4" name="4-конечная звезда 243"/>
            <p:cNvSpPr/>
            <p:nvPr/>
          </p:nvSpPr>
          <p:spPr bwMode="auto">
            <a:xfrm>
              <a:off x="8615363" y="13001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5" name="4-конечная звезда 244"/>
            <p:cNvSpPr/>
            <p:nvPr/>
          </p:nvSpPr>
          <p:spPr bwMode="auto">
            <a:xfrm>
              <a:off x="8472488" y="1443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6" name="4-конечная звезда 245"/>
            <p:cNvSpPr/>
            <p:nvPr/>
          </p:nvSpPr>
          <p:spPr bwMode="auto">
            <a:xfrm>
              <a:off x="8758238" y="1157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7" name="4-конечная звезда 246"/>
            <p:cNvSpPr/>
            <p:nvPr/>
          </p:nvSpPr>
          <p:spPr bwMode="auto">
            <a:xfrm>
              <a:off x="9043988" y="158591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8" name="4-конечная звезда 247"/>
            <p:cNvSpPr/>
            <p:nvPr/>
          </p:nvSpPr>
          <p:spPr bwMode="auto">
            <a:xfrm>
              <a:off x="8686800" y="17287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9" name="4-конечная звезда 248"/>
            <p:cNvSpPr/>
            <p:nvPr/>
          </p:nvSpPr>
          <p:spPr bwMode="auto">
            <a:xfrm>
              <a:off x="8901113" y="1657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0" name="4-конечная звезда 249"/>
            <p:cNvSpPr/>
            <p:nvPr/>
          </p:nvSpPr>
          <p:spPr bwMode="auto">
            <a:xfrm>
              <a:off x="9186863" y="2085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1" name="4-конечная звезда 250"/>
            <p:cNvSpPr/>
            <p:nvPr/>
          </p:nvSpPr>
          <p:spPr bwMode="auto">
            <a:xfrm>
              <a:off x="8758238" y="20145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2" name="4-конечная звезда 251"/>
            <p:cNvSpPr/>
            <p:nvPr/>
          </p:nvSpPr>
          <p:spPr bwMode="auto">
            <a:xfrm>
              <a:off x="8972550" y="20859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3" name="4-конечная звезда 252"/>
            <p:cNvSpPr/>
            <p:nvPr/>
          </p:nvSpPr>
          <p:spPr bwMode="auto">
            <a:xfrm>
              <a:off x="6757988" y="1943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4" name="4-конечная звезда 253"/>
            <p:cNvSpPr/>
            <p:nvPr/>
          </p:nvSpPr>
          <p:spPr bwMode="auto">
            <a:xfrm>
              <a:off x="6972300" y="194310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5" name="4-конечная звезда 254"/>
            <p:cNvSpPr/>
            <p:nvPr/>
          </p:nvSpPr>
          <p:spPr bwMode="auto">
            <a:xfrm>
              <a:off x="6615113" y="1871663"/>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6" name="4-конечная звезда 255"/>
            <p:cNvSpPr/>
            <p:nvPr/>
          </p:nvSpPr>
          <p:spPr bwMode="auto">
            <a:xfrm>
              <a:off x="6972300" y="230028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7" name="4-конечная звезда 256"/>
            <p:cNvSpPr/>
            <p:nvPr/>
          </p:nvSpPr>
          <p:spPr bwMode="auto">
            <a:xfrm>
              <a:off x="7115175" y="22288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8" name="4-конечная звезда 257"/>
            <p:cNvSpPr/>
            <p:nvPr/>
          </p:nvSpPr>
          <p:spPr bwMode="auto">
            <a:xfrm>
              <a:off x="6757988" y="237172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9" name="4-конечная звезда 258"/>
            <p:cNvSpPr/>
            <p:nvPr/>
          </p:nvSpPr>
          <p:spPr bwMode="auto">
            <a:xfrm>
              <a:off x="7043738" y="2657475"/>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0" name="4-конечная звезда 259"/>
            <p:cNvSpPr/>
            <p:nvPr/>
          </p:nvSpPr>
          <p:spPr bwMode="auto">
            <a:xfrm>
              <a:off x="7186613" y="2586038"/>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1" name="4-конечная звезда 260"/>
            <p:cNvSpPr/>
            <p:nvPr/>
          </p:nvSpPr>
          <p:spPr bwMode="auto">
            <a:xfrm>
              <a:off x="6900863" y="2800350"/>
              <a:ext cx="28575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46" name="Группа 619"/>
          <p:cNvGrpSpPr>
            <a:grpSpLocks/>
          </p:cNvGrpSpPr>
          <p:nvPr/>
        </p:nvGrpSpPr>
        <p:grpSpPr bwMode="auto">
          <a:xfrm>
            <a:off x="5686425" y="7372350"/>
            <a:ext cx="2928938" cy="1357313"/>
            <a:chOff x="5686425" y="7372350"/>
            <a:chExt cx="2928938" cy="1357313"/>
          </a:xfrm>
        </p:grpSpPr>
        <p:sp>
          <p:nvSpPr>
            <p:cNvPr id="262" name="4-конечная звезда 261"/>
            <p:cNvSpPr/>
            <p:nvPr/>
          </p:nvSpPr>
          <p:spPr bwMode="auto">
            <a:xfrm>
              <a:off x="6007100" y="8250238"/>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3" name="4-конечная звезда 262"/>
            <p:cNvSpPr/>
            <p:nvPr/>
          </p:nvSpPr>
          <p:spPr bwMode="auto">
            <a:xfrm>
              <a:off x="6007100" y="8132763"/>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4" name="4-конечная звезда 263"/>
            <p:cNvSpPr/>
            <p:nvPr/>
          </p:nvSpPr>
          <p:spPr bwMode="auto">
            <a:xfrm>
              <a:off x="6135688" y="801687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5" name="4-конечная звезда 264"/>
            <p:cNvSpPr/>
            <p:nvPr/>
          </p:nvSpPr>
          <p:spPr bwMode="auto">
            <a:xfrm>
              <a:off x="6264275" y="7899400"/>
              <a:ext cx="360363" cy="2444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6" name="4-конечная звезда 265"/>
            <p:cNvSpPr/>
            <p:nvPr/>
          </p:nvSpPr>
          <p:spPr bwMode="auto">
            <a:xfrm>
              <a:off x="6456363" y="778192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7" name="4-конечная звезда 266"/>
            <p:cNvSpPr/>
            <p:nvPr/>
          </p:nvSpPr>
          <p:spPr bwMode="auto">
            <a:xfrm>
              <a:off x="6650038" y="7664450"/>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8" name="4-конечная звезда 267"/>
            <p:cNvSpPr/>
            <p:nvPr/>
          </p:nvSpPr>
          <p:spPr bwMode="auto">
            <a:xfrm>
              <a:off x="6842125" y="7605713"/>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9" name="4-конечная звезда 268"/>
            <p:cNvSpPr/>
            <p:nvPr/>
          </p:nvSpPr>
          <p:spPr bwMode="auto">
            <a:xfrm>
              <a:off x="7099300" y="7605713"/>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0" name="4-конечная звезда 269"/>
            <p:cNvSpPr/>
            <p:nvPr/>
          </p:nvSpPr>
          <p:spPr bwMode="auto">
            <a:xfrm>
              <a:off x="7356475" y="7664450"/>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1" name="4-конечная звезда 270"/>
            <p:cNvSpPr/>
            <p:nvPr/>
          </p:nvSpPr>
          <p:spPr bwMode="auto">
            <a:xfrm>
              <a:off x="7485063" y="7723188"/>
              <a:ext cx="360362"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2" name="4-конечная звезда 271"/>
            <p:cNvSpPr/>
            <p:nvPr/>
          </p:nvSpPr>
          <p:spPr bwMode="auto">
            <a:xfrm>
              <a:off x="7612063" y="7839075"/>
              <a:ext cx="361950"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3" name="4-конечная звезда 272"/>
            <p:cNvSpPr/>
            <p:nvPr/>
          </p:nvSpPr>
          <p:spPr bwMode="auto">
            <a:xfrm>
              <a:off x="7740650" y="7958138"/>
              <a:ext cx="360363" cy="2444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4" name="4-конечная звезда 273"/>
            <p:cNvSpPr/>
            <p:nvPr/>
          </p:nvSpPr>
          <p:spPr bwMode="auto">
            <a:xfrm>
              <a:off x="7869238" y="807402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5" name="4-конечная звезда 274"/>
            <p:cNvSpPr/>
            <p:nvPr/>
          </p:nvSpPr>
          <p:spPr bwMode="auto">
            <a:xfrm>
              <a:off x="6007100" y="8424863"/>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6" name="4-конечная звезда 275"/>
            <p:cNvSpPr/>
            <p:nvPr/>
          </p:nvSpPr>
          <p:spPr bwMode="auto">
            <a:xfrm>
              <a:off x="7997825" y="8366125"/>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77" name="4-конечная звезда 276"/>
            <p:cNvSpPr/>
            <p:nvPr/>
          </p:nvSpPr>
          <p:spPr bwMode="auto">
            <a:xfrm>
              <a:off x="7934325" y="8191500"/>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4" name="4-конечная звезда 293"/>
            <p:cNvSpPr/>
            <p:nvPr/>
          </p:nvSpPr>
          <p:spPr bwMode="auto">
            <a:xfrm>
              <a:off x="5686425" y="8366125"/>
              <a:ext cx="358775"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5" name="4-конечная звезда 294"/>
            <p:cNvSpPr/>
            <p:nvPr/>
          </p:nvSpPr>
          <p:spPr bwMode="auto">
            <a:xfrm>
              <a:off x="5749925" y="8132763"/>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6" name="4-конечная звезда 295"/>
            <p:cNvSpPr/>
            <p:nvPr/>
          </p:nvSpPr>
          <p:spPr bwMode="auto">
            <a:xfrm>
              <a:off x="5815013" y="7958138"/>
              <a:ext cx="360362" cy="2444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7" name="4-конечная звезда 296"/>
            <p:cNvSpPr/>
            <p:nvPr/>
          </p:nvSpPr>
          <p:spPr bwMode="auto">
            <a:xfrm>
              <a:off x="5943600" y="7839075"/>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8" name="4-конечная звезда 297"/>
            <p:cNvSpPr/>
            <p:nvPr/>
          </p:nvSpPr>
          <p:spPr bwMode="auto">
            <a:xfrm>
              <a:off x="6135688" y="7723188"/>
              <a:ext cx="360362"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9" name="4-конечная звезда 298"/>
            <p:cNvSpPr/>
            <p:nvPr/>
          </p:nvSpPr>
          <p:spPr bwMode="auto">
            <a:xfrm>
              <a:off x="6327775" y="7605713"/>
              <a:ext cx="361950"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0" name="4-конечная звезда 299"/>
            <p:cNvSpPr/>
            <p:nvPr/>
          </p:nvSpPr>
          <p:spPr bwMode="auto">
            <a:xfrm>
              <a:off x="6456363" y="748982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1" name="4-конечная звезда 300"/>
            <p:cNvSpPr/>
            <p:nvPr/>
          </p:nvSpPr>
          <p:spPr bwMode="auto">
            <a:xfrm>
              <a:off x="6713538" y="7431088"/>
              <a:ext cx="360362"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2" name="4-конечная звезда 301"/>
            <p:cNvSpPr/>
            <p:nvPr/>
          </p:nvSpPr>
          <p:spPr bwMode="auto">
            <a:xfrm>
              <a:off x="6970713" y="7372350"/>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3" name="4-конечная звезда 302"/>
            <p:cNvSpPr/>
            <p:nvPr/>
          </p:nvSpPr>
          <p:spPr bwMode="auto">
            <a:xfrm>
              <a:off x="7227888" y="7431088"/>
              <a:ext cx="360362"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4" name="4-конечная звезда 303"/>
            <p:cNvSpPr/>
            <p:nvPr/>
          </p:nvSpPr>
          <p:spPr bwMode="auto">
            <a:xfrm>
              <a:off x="7485063" y="748982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5" name="4-конечная звезда 304"/>
            <p:cNvSpPr/>
            <p:nvPr/>
          </p:nvSpPr>
          <p:spPr bwMode="auto">
            <a:xfrm>
              <a:off x="7677150" y="7605713"/>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6" name="4-конечная звезда 305"/>
            <p:cNvSpPr/>
            <p:nvPr/>
          </p:nvSpPr>
          <p:spPr bwMode="auto">
            <a:xfrm>
              <a:off x="7805738" y="7723188"/>
              <a:ext cx="360362"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7" name="4-конечная звезда 306"/>
            <p:cNvSpPr/>
            <p:nvPr/>
          </p:nvSpPr>
          <p:spPr bwMode="auto">
            <a:xfrm>
              <a:off x="7997825" y="7839075"/>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8" name="4-конечная звезда 307"/>
            <p:cNvSpPr/>
            <p:nvPr/>
          </p:nvSpPr>
          <p:spPr bwMode="auto">
            <a:xfrm>
              <a:off x="8128000" y="8016875"/>
              <a:ext cx="358775"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9" name="4-конечная звезда 308"/>
            <p:cNvSpPr/>
            <p:nvPr/>
          </p:nvSpPr>
          <p:spPr bwMode="auto">
            <a:xfrm>
              <a:off x="8191500" y="8191500"/>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0" name="4-конечная звезда 309"/>
            <p:cNvSpPr/>
            <p:nvPr/>
          </p:nvSpPr>
          <p:spPr bwMode="auto">
            <a:xfrm>
              <a:off x="8256588" y="8366125"/>
              <a:ext cx="358775"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1" name="4-конечная звезда 310"/>
            <p:cNvSpPr/>
            <p:nvPr/>
          </p:nvSpPr>
          <p:spPr bwMode="auto">
            <a:xfrm>
              <a:off x="7227888" y="783907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2" name="4-конечная звезда 311"/>
            <p:cNvSpPr/>
            <p:nvPr/>
          </p:nvSpPr>
          <p:spPr bwMode="auto">
            <a:xfrm>
              <a:off x="6970713" y="778192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3" name="4-конечная звезда 312"/>
            <p:cNvSpPr/>
            <p:nvPr/>
          </p:nvSpPr>
          <p:spPr bwMode="auto">
            <a:xfrm>
              <a:off x="6713538" y="783907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4" name="4-конечная звезда 313"/>
            <p:cNvSpPr/>
            <p:nvPr/>
          </p:nvSpPr>
          <p:spPr bwMode="auto">
            <a:xfrm>
              <a:off x="6584950" y="7958138"/>
              <a:ext cx="360363" cy="2444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5" name="4-конечная звезда 314"/>
            <p:cNvSpPr/>
            <p:nvPr/>
          </p:nvSpPr>
          <p:spPr bwMode="auto">
            <a:xfrm>
              <a:off x="6392863" y="8016875"/>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6" name="4-конечная звезда 315"/>
            <p:cNvSpPr/>
            <p:nvPr/>
          </p:nvSpPr>
          <p:spPr bwMode="auto">
            <a:xfrm>
              <a:off x="6327775" y="8191500"/>
              <a:ext cx="361950"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7" name="4-конечная звезда 316"/>
            <p:cNvSpPr/>
            <p:nvPr/>
          </p:nvSpPr>
          <p:spPr bwMode="auto">
            <a:xfrm>
              <a:off x="6264275" y="8308975"/>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8" name="4-конечная звезда 317"/>
            <p:cNvSpPr/>
            <p:nvPr/>
          </p:nvSpPr>
          <p:spPr bwMode="auto">
            <a:xfrm>
              <a:off x="6264275" y="8483600"/>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9" name="4-конечная звезда 318"/>
            <p:cNvSpPr/>
            <p:nvPr/>
          </p:nvSpPr>
          <p:spPr bwMode="auto">
            <a:xfrm>
              <a:off x="7364413" y="7964488"/>
              <a:ext cx="360362"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0" name="4-конечная звезда 319"/>
            <p:cNvSpPr/>
            <p:nvPr/>
          </p:nvSpPr>
          <p:spPr bwMode="auto">
            <a:xfrm>
              <a:off x="7502525" y="8089900"/>
              <a:ext cx="360363"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1" name="4-конечная звезда 320"/>
            <p:cNvSpPr/>
            <p:nvPr/>
          </p:nvSpPr>
          <p:spPr bwMode="auto">
            <a:xfrm>
              <a:off x="7639050" y="8215313"/>
              <a:ext cx="358775"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2" name="4-конечная звезда 321"/>
            <p:cNvSpPr/>
            <p:nvPr/>
          </p:nvSpPr>
          <p:spPr bwMode="auto">
            <a:xfrm>
              <a:off x="7775575" y="8339138"/>
              <a:ext cx="360363" cy="2460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3" name="4-конечная звезда 322"/>
            <p:cNvSpPr/>
            <p:nvPr/>
          </p:nvSpPr>
          <p:spPr bwMode="auto">
            <a:xfrm>
              <a:off x="7805738" y="8483600"/>
              <a:ext cx="360362" cy="2460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47" name="Группа 618"/>
          <p:cNvGrpSpPr>
            <a:grpSpLocks/>
          </p:cNvGrpSpPr>
          <p:nvPr/>
        </p:nvGrpSpPr>
        <p:grpSpPr bwMode="auto">
          <a:xfrm>
            <a:off x="4972050" y="4872038"/>
            <a:ext cx="3328988" cy="1714500"/>
            <a:chOff x="4972050" y="4872038"/>
            <a:chExt cx="3328988" cy="1714500"/>
          </a:xfrm>
        </p:grpSpPr>
        <p:sp>
          <p:nvSpPr>
            <p:cNvPr id="325" name="4-конечная звезда 324"/>
            <p:cNvSpPr/>
            <p:nvPr/>
          </p:nvSpPr>
          <p:spPr bwMode="auto">
            <a:xfrm>
              <a:off x="5629275" y="5824538"/>
              <a:ext cx="369888"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6" name="4-конечная звезда 325"/>
            <p:cNvSpPr/>
            <p:nvPr/>
          </p:nvSpPr>
          <p:spPr bwMode="auto">
            <a:xfrm>
              <a:off x="5827713" y="575627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7" name="4-конечная звезда 326"/>
            <p:cNvSpPr/>
            <p:nvPr/>
          </p:nvSpPr>
          <p:spPr bwMode="auto">
            <a:xfrm>
              <a:off x="6024563" y="582453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8" name="4-конечная звезда 327"/>
            <p:cNvSpPr/>
            <p:nvPr/>
          </p:nvSpPr>
          <p:spPr bwMode="auto">
            <a:xfrm>
              <a:off x="6221413" y="58928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9" name="4-конечная звезда 328"/>
            <p:cNvSpPr/>
            <p:nvPr/>
          </p:nvSpPr>
          <p:spPr bwMode="auto">
            <a:xfrm>
              <a:off x="6419850" y="58928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0" name="4-конечная звезда 329"/>
            <p:cNvSpPr/>
            <p:nvPr/>
          </p:nvSpPr>
          <p:spPr bwMode="auto">
            <a:xfrm>
              <a:off x="6551613" y="58928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1" name="4-конечная звезда 330"/>
            <p:cNvSpPr/>
            <p:nvPr/>
          </p:nvSpPr>
          <p:spPr bwMode="auto">
            <a:xfrm>
              <a:off x="6813550" y="59610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2" name="4-конечная звезда 331"/>
            <p:cNvSpPr/>
            <p:nvPr/>
          </p:nvSpPr>
          <p:spPr bwMode="auto">
            <a:xfrm>
              <a:off x="5564188" y="59610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3" name="4-конечная звезда 332"/>
            <p:cNvSpPr/>
            <p:nvPr/>
          </p:nvSpPr>
          <p:spPr bwMode="auto">
            <a:xfrm>
              <a:off x="5235575" y="541655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4" name="4-конечная звезда 333"/>
            <p:cNvSpPr/>
            <p:nvPr/>
          </p:nvSpPr>
          <p:spPr bwMode="auto">
            <a:xfrm>
              <a:off x="5892800" y="61642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5" name="4-конечная звезда 334"/>
            <p:cNvSpPr/>
            <p:nvPr/>
          </p:nvSpPr>
          <p:spPr bwMode="auto">
            <a:xfrm>
              <a:off x="4972050" y="52800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6" name="4-конечная звезда 335"/>
            <p:cNvSpPr/>
            <p:nvPr/>
          </p:nvSpPr>
          <p:spPr bwMode="auto">
            <a:xfrm>
              <a:off x="5168900" y="51435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7" name="4-конечная звезда 336"/>
            <p:cNvSpPr/>
            <p:nvPr/>
          </p:nvSpPr>
          <p:spPr bwMode="auto">
            <a:xfrm>
              <a:off x="6419850" y="63007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8" name="4-конечная звезда 337"/>
            <p:cNvSpPr/>
            <p:nvPr/>
          </p:nvSpPr>
          <p:spPr bwMode="auto">
            <a:xfrm>
              <a:off x="6616700" y="63007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9" name="4-конечная звезда 338"/>
            <p:cNvSpPr/>
            <p:nvPr/>
          </p:nvSpPr>
          <p:spPr bwMode="auto">
            <a:xfrm>
              <a:off x="6880225" y="63007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0" name="4-конечная звезда 339"/>
            <p:cNvSpPr/>
            <p:nvPr/>
          </p:nvSpPr>
          <p:spPr bwMode="auto">
            <a:xfrm>
              <a:off x="7011988" y="60293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1" name="4-конечная звезда 340"/>
            <p:cNvSpPr/>
            <p:nvPr/>
          </p:nvSpPr>
          <p:spPr bwMode="auto">
            <a:xfrm>
              <a:off x="7208838" y="60960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2" name="4-конечная звезда 341"/>
            <p:cNvSpPr/>
            <p:nvPr/>
          </p:nvSpPr>
          <p:spPr bwMode="auto">
            <a:xfrm>
              <a:off x="7077075" y="62325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3" name="4-конечная звезда 342"/>
            <p:cNvSpPr/>
            <p:nvPr/>
          </p:nvSpPr>
          <p:spPr bwMode="auto">
            <a:xfrm>
              <a:off x="7208838" y="62325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4" name="4-конечная звезда 343"/>
            <p:cNvSpPr/>
            <p:nvPr/>
          </p:nvSpPr>
          <p:spPr bwMode="auto">
            <a:xfrm>
              <a:off x="5629275" y="5619750"/>
              <a:ext cx="369888"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5" name="4-конечная звезда 344"/>
            <p:cNvSpPr/>
            <p:nvPr/>
          </p:nvSpPr>
          <p:spPr bwMode="auto">
            <a:xfrm>
              <a:off x="5629275" y="5416550"/>
              <a:ext cx="369888"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6" name="4-конечная звезда 345"/>
            <p:cNvSpPr/>
            <p:nvPr/>
          </p:nvSpPr>
          <p:spPr bwMode="auto">
            <a:xfrm>
              <a:off x="7208838" y="58928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7" name="4-конечная звезда 346"/>
            <p:cNvSpPr/>
            <p:nvPr/>
          </p:nvSpPr>
          <p:spPr bwMode="auto">
            <a:xfrm>
              <a:off x="7273925" y="5688013"/>
              <a:ext cx="369888"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8" name="4-конечная звезда 347"/>
            <p:cNvSpPr/>
            <p:nvPr/>
          </p:nvSpPr>
          <p:spPr bwMode="auto">
            <a:xfrm>
              <a:off x="5367338" y="548481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9" name="4-конечная звезда 348"/>
            <p:cNvSpPr/>
            <p:nvPr/>
          </p:nvSpPr>
          <p:spPr bwMode="auto">
            <a:xfrm>
              <a:off x="5367338" y="50768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0" name="4-конечная звезда 349"/>
            <p:cNvSpPr/>
            <p:nvPr/>
          </p:nvSpPr>
          <p:spPr bwMode="auto">
            <a:xfrm>
              <a:off x="5037138" y="5348288"/>
              <a:ext cx="369887"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1" name="4-конечная звезда 350"/>
            <p:cNvSpPr/>
            <p:nvPr/>
          </p:nvSpPr>
          <p:spPr bwMode="auto">
            <a:xfrm>
              <a:off x="5761038" y="60960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2" name="4-конечная звезда 351"/>
            <p:cNvSpPr/>
            <p:nvPr/>
          </p:nvSpPr>
          <p:spPr bwMode="auto">
            <a:xfrm>
              <a:off x="4972050" y="52117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3" name="4-конечная звезда 352"/>
            <p:cNvSpPr/>
            <p:nvPr/>
          </p:nvSpPr>
          <p:spPr bwMode="auto">
            <a:xfrm>
              <a:off x="6051550" y="625951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4" name="4-конечная звезда 353"/>
            <p:cNvSpPr/>
            <p:nvPr/>
          </p:nvSpPr>
          <p:spPr bwMode="auto">
            <a:xfrm>
              <a:off x="6288088" y="63007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5" name="4-конечная звезда 354"/>
            <p:cNvSpPr/>
            <p:nvPr/>
          </p:nvSpPr>
          <p:spPr bwMode="auto">
            <a:xfrm>
              <a:off x="5629275" y="5008563"/>
              <a:ext cx="369888"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6" name="4-конечная звезда 355"/>
            <p:cNvSpPr/>
            <p:nvPr/>
          </p:nvSpPr>
          <p:spPr bwMode="auto">
            <a:xfrm>
              <a:off x="5827713" y="50085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7" name="4-конечная звезда 356"/>
            <p:cNvSpPr/>
            <p:nvPr/>
          </p:nvSpPr>
          <p:spPr bwMode="auto">
            <a:xfrm>
              <a:off x="6024563" y="49403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8" name="4-конечная звезда 357"/>
            <p:cNvSpPr/>
            <p:nvPr/>
          </p:nvSpPr>
          <p:spPr bwMode="auto">
            <a:xfrm>
              <a:off x="6221413" y="49403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9" name="4-конечная звезда 358"/>
            <p:cNvSpPr/>
            <p:nvPr/>
          </p:nvSpPr>
          <p:spPr bwMode="auto">
            <a:xfrm>
              <a:off x="6419850" y="487203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0" name="4-конечная звезда 359"/>
            <p:cNvSpPr/>
            <p:nvPr/>
          </p:nvSpPr>
          <p:spPr bwMode="auto">
            <a:xfrm>
              <a:off x="6616700" y="487203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1" name="4-конечная звезда 360"/>
            <p:cNvSpPr/>
            <p:nvPr/>
          </p:nvSpPr>
          <p:spPr bwMode="auto">
            <a:xfrm>
              <a:off x="6748463" y="50085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2" name="4-конечная звезда 361"/>
            <p:cNvSpPr/>
            <p:nvPr/>
          </p:nvSpPr>
          <p:spPr bwMode="auto">
            <a:xfrm>
              <a:off x="6880225" y="50768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3" name="4-конечная звезда 362"/>
            <p:cNvSpPr/>
            <p:nvPr/>
          </p:nvSpPr>
          <p:spPr bwMode="auto">
            <a:xfrm>
              <a:off x="7011988" y="51435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4" name="4-конечная звезда 363"/>
            <p:cNvSpPr/>
            <p:nvPr/>
          </p:nvSpPr>
          <p:spPr bwMode="auto">
            <a:xfrm>
              <a:off x="7208838" y="52117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5" name="4-конечная звезда 364"/>
            <p:cNvSpPr/>
            <p:nvPr/>
          </p:nvSpPr>
          <p:spPr bwMode="auto">
            <a:xfrm>
              <a:off x="7340600" y="53482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6" name="4-конечная звезда 365"/>
            <p:cNvSpPr/>
            <p:nvPr/>
          </p:nvSpPr>
          <p:spPr bwMode="auto">
            <a:xfrm>
              <a:off x="7472363" y="541655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7" name="4-конечная звезда 366"/>
            <p:cNvSpPr/>
            <p:nvPr/>
          </p:nvSpPr>
          <p:spPr bwMode="auto">
            <a:xfrm>
              <a:off x="7604125" y="555307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8" name="4-конечная звезда 367"/>
            <p:cNvSpPr/>
            <p:nvPr/>
          </p:nvSpPr>
          <p:spPr bwMode="auto">
            <a:xfrm>
              <a:off x="7800975" y="561975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9" name="4-конечная звезда 368"/>
            <p:cNvSpPr/>
            <p:nvPr/>
          </p:nvSpPr>
          <p:spPr bwMode="auto">
            <a:xfrm>
              <a:off x="7932738" y="568801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0" name="4-конечная звезда 369"/>
            <p:cNvSpPr/>
            <p:nvPr/>
          </p:nvSpPr>
          <p:spPr bwMode="auto">
            <a:xfrm>
              <a:off x="7866063" y="5824538"/>
              <a:ext cx="369887"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1" name="4-конечная звезда 370"/>
            <p:cNvSpPr/>
            <p:nvPr/>
          </p:nvSpPr>
          <p:spPr bwMode="auto">
            <a:xfrm>
              <a:off x="7669213" y="589280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2" name="4-конечная звезда 371"/>
            <p:cNvSpPr/>
            <p:nvPr/>
          </p:nvSpPr>
          <p:spPr bwMode="auto">
            <a:xfrm>
              <a:off x="7472363" y="582453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3" name="4-конечная звезда 372"/>
            <p:cNvSpPr/>
            <p:nvPr/>
          </p:nvSpPr>
          <p:spPr bwMode="auto">
            <a:xfrm>
              <a:off x="5827713" y="53482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4" name="4-конечная звезда 373"/>
            <p:cNvSpPr/>
            <p:nvPr/>
          </p:nvSpPr>
          <p:spPr bwMode="auto">
            <a:xfrm>
              <a:off x="5959475" y="52800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5" name="4-конечная звезда 374"/>
            <p:cNvSpPr/>
            <p:nvPr/>
          </p:nvSpPr>
          <p:spPr bwMode="auto">
            <a:xfrm>
              <a:off x="6156325" y="52800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6" name="4-конечная звезда 375"/>
            <p:cNvSpPr/>
            <p:nvPr/>
          </p:nvSpPr>
          <p:spPr bwMode="auto">
            <a:xfrm>
              <a:off x="6353175" y="521176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7" name="4-конечная звезда 376"/>
            <p:cNvSpPr/>
            <p:nvPr/>
          </p:nvSpPr>
          <p:spPr bwMode="auto">
            <a:xfrm>
              <a:off x="6551613" y="528002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8" name="4-конечная звезда 377"/>
            <p:cNvSpPr/>
            <p:nvPr/>
          </p:nvSpPr>
          <p:spPr bwMode="auto">
            <a:xfrm>
              <a:off x="6748463" y="5348288"/>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9" name="4-конечная звезда 378"/>
            <p:cNvSpPr/>
            <p:nvPr/>
          </p:nvSpPr>
          <p:spPr bwMode="auto">
            <a:xfrm>
              <a:off x="6945313" y="5416550"/>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0" name="4-конечная звезда 379"/>
            <p:cNvSpPr/>
            <p:nvPr/>
          </p:nvSpPr>
          <p:spPr bwMode="auto">
            <a:xfrm>
              <a:off x="7077075" y="5484813"/>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1" name="4-конечная звезда 380"/>
            <p:cNvSpPr/>
            <p:nvPr/>
          </p:nvSpPr>
          <p:spPr bwMode="auto">
            <a:xfrm>
              <a:off x="7208838" y="5553075"/>
              <a:ext cx="368300" cy="2857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48" name="Группа 621"/>
          <p:cNvGrpSpPr>
            <a:grpSpLocks/>
          </p:cNvGrpSpPr>
          <p:nvPr/>
        </p:nvGrpSpPr>
        <p:grpSpPr bwMode="auto">
          <a:xfrm>
            <a:off x="9401175" y="3871913"/>
            <a:ext cx="2857500" cy="1071562"/>
            <a:chOff x="9401175" y="3871913"/>
            <a:chExt cx="2857500" cy="1071562"/>
          </a:xfrm>
        </p:grpSpPr>
        <p:sp>
          <p:nvSpPr>
            <p:cNvPr id="382" name="4-конечная звезда 381"/>
            <p:cNvSpPr/>
            <p:nvPr/>
          </p:nvSpPr>
          <p:spPr bwMode="auto">
            <a:xfrm>
              <a:off x="9401175" y="4708525"/>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3" name="4-конечная звезда 382"/>
            <p:cNvSpPr/>
            <p:nvPr/>
          </p:nvSpPr>
          <p:spPr bwMode="auto">
            <a:xfrm>
              <a:off x="9634538" y="4652963"/>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4" name="4-конечная звезда 383"/>
            <p:cNvSpPr/>
            <p:nvPr/>
          </p:nvSpPr>
          <p:spPr bwMode="auto">
            <a:xfrm>
              <a:off x="9809163" y="4597400"/>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5" name="4-конечная звезда 384"/>
            <p:cNvSpPr/>
            <p:nvPr/>
          </p:nvSpPr>
          <p:spPr bwMode="auto">
            <a:xfrm>
              <a:off x="9983788" y="4541838"/>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6" name="4-конечная звезда 385"/>
            <p:cNvSpPr/>
            <p:nvPr/>
          </p:nvSpPr>
          <p:spPr bwMode="auto">
            <a:xfrm>
              <a:off x="10217150" y="4486275"/>
              <a:ext cx="327025" cy="2333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7" name="4-конечная звезда 386"/>
            <p:cNvSpPr/>
            <p:nvPr/>
          </p:nvSpPr>
          <p:spPr bwMode="auto">
            <a:xfrm>
              <a:off x="10450513" y="4430713"/>
              <a:ext cx="327025" cy="2333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8" name="4-конечная звезда 387"/>
            <p:cNvSpPr/>
            <p:nvPr/>
          </p:nvSpPr>
          <p:spPr bwMode="auto">
            <a:xfrm>
              <a:off x="10625138" y="4373563"/>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9" name="4-конечная звезда 388"/>
            <p:cNvSpPr/>
            <p:nvPr/>
          </p:nvSpPr>
          <p:spPr bwMode="auto">
            <a:xfrm>
              <a:off x="10801350" y="4318000"/>
              <a:ext cx="325438"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0" name="4-конечная звезда 389"/>
            <p:cNvSpPr/>
            <p:nvPr/>
          </p:nvSpPr>
          <p:spPr bwMode="auto">
            <a:xfrm>
              <a:off x="10975975" y="4262438"/>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1" name="4-конечная звезда 390"/>
            <p:cNvSpPr/>
            <p:nvPr/>
          </p:nvSpPr>
          <p:spPr bwMode="auto">
            <a:xfrm>
              <a:off x="11150600" y="4206875"/>
              <a:ext cx="327025" cy="2349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2" name="4-конечная звезда 391"/>
            <p:cNvSpPr/>
            <p:nvPr/>
          </p:nvSpPr>
          <p:spPr bwMode="auto">
            <a:xfrm>
              <a:off x="11383963" y="4151313"/>
              <a:ext cx="327025" cy="2333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3" name="5-конечная звезда 392"/>
            <p:cNvSpPr/>
            <p:nvPr/>
          </p:nvSpPr>
          <p:spPr bwMode="auto">
            <a:xfrm>
              <a:off x="11499850" y="3871913"/>
              <a:ext cx="758825" cy="669925"/>
            </a:xfrm>
            <a:prstGeom prst="star5">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49" name="Группа 622"/>
          <p:cNvGrpSpPr>
            <a:grpSpLocks/>
          </p:cNvGrpSpPr>
          <p:nvPr/>
        </p:nvGrpSpPr>
        <p:grpSpPr bwMode="auto">
          <a:xfrm>
            <a:off x="10186988" y="1085850"/>
            <a:ext cx="1643062" cy="2214563"/>
            <a:chOff x="10186988" y="1085850"/>
            <a:chExt cx="1643062" cy="2214563"/>
          </a:xfrm>
        </p:grpSpPr>
        <p:sp>
          <p:nvSpPr>
            <p:cNvPr id="395" name="4-конечная звезда 394"/>
            <p:cNvSpPr/>
            <p:nvPr/>
          </p:nvSpPr>
          <p:spPr bwMode="auto">
            <a:xfrm>
              <a:off x="10450513" y="1971675"/>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6" name="4-конечная звезда 395"/>
            <p:cNvSpPr/>
            <p:nvPr/>
          </p:nvSpPr>
          <p:spPr bwMode="auto">
            <a:xfrm>
              <a:off x="10383838" y="18240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7" name="4-конечная звезда 396"/>
            <p:cNvSpPr/>
            <p:nvPr/>
          </p:nvSpPr>
          <p:spPr bwMode="auto">
            <a:xfrm>
              <a:off x="10450513" y="1676400"/>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8" name="4-конечная звезда 397"/>
            <p:cNvSpPr/>
            <p:nvPr/>
          </p:nvSpPr>
          <p:spPr bwMode="auto">
            <a:xfrm>
              <a:off x="10515600" y="160337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9" name="4-конечная звезда 398"/>
            <p:cNvSpPr/>
            <p:nvPr/>
          </p:nvSpPr>
          <p:spPr bwMode="auto">
            <a:xfrm>
              <a:off x="10580688" y="14557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0" name="4-конечная звезда 399"/>
            <p:cNvSpPr/>
            <p:nvPr/>
          </p:nvSpPr>
          <p:spPr bwMode="auto">
            <a:xfrm>
              <a:off x="10712450" y="14557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1" name="4-конечная звезда 400"/>
            <p:cNvSpPr/>
            <p:nvPr/>
          </p:nvSpPr>
          <p:spPr bwMode="auto">
            <a:xfrm>
              <a:off x="10844213" y="14557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2" name="4-конечная звезда 401"/>
            <p:cNvSpPr/>
            <p:nvPr/>
          </p:nvSpPr>
          <p:spPr bwMode="auto">
            <a:xfrm>
              <a:off x="10515600" y="204628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3" name="4-конечная звезда 402"/>
            <p:cNvSpPr/>
            <p:nvPr/>
          </p:nvSpPr>
          <p:spPr bwMode="auto">
            <a:xfrm>
              <a:off x="10580688" y="211931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4" name="4-конечная звезда 403"/>
            <p:cNvSpPr/>
            <p:nvPr/>
          </p:nvSpPr>
          <p:spPr bwMode="auto">
            <a:xfrm>
              <a:off x="10712450" y="21939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5" name="4-конечная звезда 404"/>
            <p:cNvSpPr/>
            <p:nvPr/>
          </p:nvSpPr>
          <p:spPr bwMode="auto">
            <a:xfrm>
              <a:off x="10909300" y="21939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6" name="4-конечная звезда 405"/>
            <p:cNvSpPr/>
            <p:nvPr/>
          </p:nvSpPr>
          <p:spPr bwMode="auto">
            <a:xfrm>
              <a:off x="11041063" y="211931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7" name="4-конечная звезда 406"/>
            <p:cNvSpPr/>
            <p:nvPr/>
          </p:nvSpPr>
          <p:spPr bwMode="auto">
            <a:xfrm>
              <a:off x="11107738" y="2046288"/>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8" name="4-конечная звезда 407"/>
            <p:cNvSpPr/>
            <p:nvPr/>
          </p:nvSpPr>
          <p:spPr bwMode="auto">
            <a:xfrm>
              <a:off x="11172825" y="197167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9" name="4-конечная звезда 408"/>
            <p:cNvSpPr/>
            <p:nvPr/>
          </p:nvSpPr>
          <p:spPr bwMode="auto">
            <a:xfrm>
              <a:off x="10975975" y="1455738"/>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0" name="4-конечная звезда 409"/>
            <p:cNvSpPr/>
            <p:nvPr/>
          </p:nvSpPr>
          <p:spPr bwMode="auto">
            <a:xfrm>
              <a:off x="11041063" y="152876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1" name="4-конечная звезда 410"/>
            <p:cNvSpPr/>
            <p:nvPr/>
          </p:nvSpPr>
          <p:spPr bwMode="auto">
            <a:xfrm>
              <a:off x="11107738" y="1603375"/>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2" name="4-конечная звезда 411"/>
            <p:cNvSpPr/>
            <p:nvPr/>
          </p:nvSpPr>
          <p:spPr bwMode="auto">
            <a:xfrm>
              <a:off x="11172825" y="1676400"/>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3" name="4-конечная звезда 412"/>
            <p:cNvSpPr/>
            <p:nvPr/>
          </p:nvSpPr>
          <p:spPr bwMode="auto">
            <a:xfrm>
              <a:off x="11237913" y="18240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4" name="4-конечная звезда 413"/>
            <p:cNvSpPr/>
            <p:nvPr/>
          </p:nvSpPr>
          <p:spPr bwMode="auto">
            <a:xfrm>
              <a:off x="10779125" y="2266950"/>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5" name="4-конечная звезда 414"/>
            <p:cNvSpPr/>
            <p:nvPr/>
          </p:nvSpPr>
          <p:spPr bwMode="auto">
            <a:xfrm>
              <a:off x="10779125" y="2414588"/>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6" name="4-конечная звезда 415"/>
            <p:cNvSpPr/>
            <p:nvPr/>
          </p:nvSpPr>
          <p:spPr bwMode="auto">
            <a:xfrm>
              <a:off x="10712450" y="25622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7" name="4-конечная звезда 416"/>
            <p:cNvSpPr/>
            <p:nvPr/>
          </p:nvSpPr>
          <p:spPr bwMode="auto">
            <a:xfrm>
              <a:off x="10712450" y="270986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8" name="4-конечная звезда 417"/>
            <p:cNvSpPr/>
            <p:nvPr/>
          </p:nvSpPr>
          <p:spPr bwMode="auto">
            <a:xfrm>
              <a:off x="10779125" y="2784475"/>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9" name="4-конечная звезда 418"/>
            <p:cNvSpPr/>
            <p:nvPr/>
          </p:nvSpPr>
          <p:spPr bwMode="auto">
            <a:xfrm>
              <a:off x="10844213" y="293211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0" name="4-конечная звезда 419"/>
            <p:cNvSpPr/>
            <p:nvPr/>
          </p:nvSpPr>
          <p:spPr bwMode="auto">
            <a:xfrm>
              <a:off x="10975975" y="3005138"/>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1" name="4-конечная звезда 420"/>
            <p:cNvSpPr/>
            <p:nvPr/>
          </p:nvSpPr>
          <p:spPr bwMode="auto">
            <a:xfrm>
              <a:off x="11041063" y="293211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2" name="4-конечная звезда 421"/>
            <p:cNvSpPr/>
            <p:nvPr/>
          </p:nvSpPr>
          <p:spPr bwMode="auto">
            <a:xfrm>
              <a:off x="11107738" y="2857500"/>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3" name="4-конечная звезда 422"/>
            <p:cNvSpPr/>
            <p:nvPr/>
          </p:nvSpPr>
          <p:spPr bwMode="auto">
            <a:xfrm>
              <a:off x="11107738" y="2709863"/>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4" name="4-конечная звезда 423"/>
            <p:cNvSpPr/>
            <p:nvPr/>
          </p:nvSpPr>
          <p:spPr bwMode="auto">
            <a:xfrm>
              <a:off x="11107738" y="2562225"/>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5" name="4-конечная звезда 424"/>
            <p:cNvSpPr/>
            <p:nvPr/>
          </p:nvSpPr>
          <p:spPr bwMode="auto">
            <a:xfrm>
              <a:off x="11107738" y="2414588"/>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6" name="4-конечная звезда 425"/>
            <p:cNvSpPr/>
            <p:nvPr/>
          </p:nvSpPr>
          <p:spPr bwMode="auto">
            <a:xfrm>
              <a:off x="11041063" y="2266950"/>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7" name="4-конечная звезда 426"/>
            <p:cNvSpPr/>
            <p:nvPr/>
          </p:nvSpPr>
          <p:spPr bwMode="auto">
            <a:xfrm>
              <a:off x="10515600" y="21939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8" name="4-конечная звезда 427"/>
            <p:cNvSpPr/>
            <p:nvPr/>
          </p:nvSpPr>
          <p:spPr bwMode="auto">
            <a:xfrm>
              <a:off x="10450513" y="2266950"/>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9" name="4-конечная звезда 428"/>
            <p:cNvSpPr/>
            <p:nvPr/>
          </p:nvSpPr>
          <p:spPr bwMode="auto">
            <a:xfrm>
              <a:off x="10383838" y="234156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0" name="4-конечная звезда 429"/>
            <p:cNvSpPr/>
            <p:nvPr/>
          </p:nvSpPr>
          <p:spPr bwMode="auto">
            <a:xfrm>
              <a:off x="10318750" y="2414588"/>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1" name="4-конечная звезда 430"/>
            <p:cNvSpPr/>
            <p:nvPr/>
          </p:nvSpPr>
          <p:spPr bwMode="auto">
            <a:xfrm>
              <a:off x="10318750" y="2489200"/>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2" name="4-конечная звезда 431"/>
            <p:cNvSpPr/>
            <p:nvPr/>
          </p:nvSpPr>
          <p:spPr bwMode="auto">
            <a:xfrm>
              <a:off x="10252075" y="25622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3" name="4-конечная звезда 432"/>
            <p:cNvSpPr/>
            <p:nvPr/>
          </p:nvSpPr>
          <p:spPr bwMode="auto">
            <a:xfrm>
              <a:off x="10318750" y="2709863"/>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4" name="4-конечная звезда 433"/>
            <p:cNvSpPr/>
            <p:nvPr/>
          </p:nvSpPr>
          <p:spPr bwMode="auto">
            <a:xfrm>
              <a:off x="10383838" y="278447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5" name="4-конечная звезда 434"/>
            <p:cNvSpPr/>
            <p:nvPr/>
          </p:nvSpPr>
          <p:spPr bwMode="auto">
            <a:xfrm>
              <a:off x="10450513" y="2784475"/>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6" name="4-конечная звезда 435"/>
            <p:cNvSpPr/>
            <p:nvPr/>
          </p:nvSpPr>
          <p:spPr bwMode="auto">
            <a:xfrm>
              <a:off x="10580688" y="278447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7" name="4-конечная звезда 436"/>
            <p:cNvSpPr/>
            <p:nvPr/>
          </p:nvSpPr>
          <p:spPr bwMode="auto">
            <a:xfrm>
              <a:off x="11172825" y="211931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8" name="4-конечная звезда 437"/>
            <p:cNvSpPr/>
            <p:nvPr/>
          </p:nvSpPr>
          <p:spPr bwMode="auto">
            <a:xfrm>
              <a:off x="11304588" y="2119313"/>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9" name="4-конечная звезда 438"/>
            <p:cNvSpPr/>
            <p:nvPr/>
          </p:nvSpPr>
          <p:spPr bwMode="auto">
            <a:xfrm>
              <a:off x="11369675" y="21939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0" name="4-конечная звезда 439"/>
            <p:cNvSpPr/>
            <p:nvPr/>
          </p:nvSpPr>
          <p:spPr bwMode="auto">
            <a:xfrm>
              <a:off x="11436350" y="2266950"/>
              <a:ext cx="261938"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1" name="4-конечная звезда 440"/>
            <p:cNvSpPr/>
            <p:nvPr/>
          </p:nvSpPr>
          <p:spPr bwMode="auto">
            <a:xfrm>
              <a:off x="11501438" y="234156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2" name="4-конечная звезда 441"/>
            <p:cNvSpPr/>
            <p:nvPr/>
          </p:nvSpPr>
          <p:spPr bwMode="auto">
            <a:xfrm>
              <a:off x="11566525" y="241458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3" name="4-конечная звезда 442"/>
            <p:cNvSpPr/>
            <p:nvPr/>
          </p:nvSpPr>
          <p:spPr bwMode="auto">
            <a:xfrm>
              <a:off x="11566525" y="25622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4" name="4-конечная звезда 443"/>
            <p:cNvSpPr/>
            <p:nvPr/>
          </p:nvSpPr>
          <p:spPr bwMode="auto">
            <a:xfrm>
              <a:off x="11501438" y="26368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5" name="4-конечная звезда 444"/>
            <p:cNvSpPr/>
            <p:nvPr/>
          </p:nvSpPr>
          <p:spPr bwMode="auto">
            <a:xfrm>
              <a:off x="11369675" y="270986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6" name="4-конечная звезда 445"/>
            <p:cNvSpPr/>
            <p:nvPr/>
          </p:nvSpPr>
          <p:spPr bwMode="auto">
            <a:xfrm>
              <a:off x="11237913" y="26368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7" name="4-конечная звезда 446"/>
            <p:cNvSpPr/>
            <p:nvPr/>
          </p:nvSpPr>
          <p:spPr bwMode="auto">
            <a:xfrm>
              <a:off x="10515600" y="13811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8" name="4-конечная звезда 447"/>
            <p:cNvSpPr/>
            <p:nvPr/>
          </p:nvSpPr>
          <p:spPr bwMode="auto">
            <a:xfrm>
              <a:off x="10383838" y="138112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9" name="4-конечная звезда 448"/>
            <p:cNvSpPr/>
            <p:nvPr/>
          </p:nvSpPr>
          <p:spPr bwMode="auto">
            <a:xfrm>
              <a:off x="10252075" y="1455738"/>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50" name="4-конечная звезда 449"/>
            <p:cNvSpPr/>
            <p:nvPr/>
          </p:nvSpPr>
          <p:spPr bwMode="auto">
            <a:xfrm>
              <a:off x="10186988" y="1603375"/>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51" name="4-конечная звезда 450"/>
            <p:cNvSpPr/>
            <p:nvPr/>
          </p:nvSpPr>
          <p:spPr bwMode="auto">
            <a:xfrm>
              <a:off x="10844213" y="1308100"/>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52" name="4-конечная звезда 451"/>
            <p:cNvSpPr/>
            <p:nvPr/>
          </p:nvSpPr>
          <p:spPr bwMode="auto">
            <a:xfrm>
              <a:off x="10909300" y="1160463"/>
              <a:ext cx="263525"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53" name="4-конечная звезда 452"/>
            <p:cNvSpPr/>
            <p:nvPr/>
          </p:nvSpPr>
          <p:spPr bwMode="auto">
            <a:xfrm>
              <a:off x="11107738" y="1085850"/>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54" name="4-конечная звезда 453"/>
            <p:cNvSpPr/>
            <p:nvPr/>
          </p:nvSpPr>
          <p:spPr bwMode="auto">
            <a:xfrm>
              <a:off x="11304588" y="1160463"/>
              <a:ext cx="261937" cy="2952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50" name="Группа 620"/>
          <p:cNvGrpSpPr>
            <a:grpSpLocks/>
          </p:cNvGrpSpPr>
          <p:nvPr/>
        </p:nvGrpSpPr>
        <p:grpSpPr bwMode="auto">
          <a:xfrm>
            <a:off x="9472613" y="6300788"/>
            <a:ext cx="2214562" cy="1571625"/>
            <a:chOff x="9472613" y="6300788"/>
            <a:chExt cx="2214562" cy="1571625"/>
          </a:xfrm>
        </p:grpSpPr>
        <p:sp>
          <p:nvSpPr>
            <p:cNvPr id="493" name="4-конечная звезда 492"/>
            <p:cNvSpPr/>
            <p:nvPr/>
          </p:nvSpPr>
          <p:spPr bwMode="auto">
            <a:xfrm>
              <a:off x="10072688" y="713422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4" name="4-конечная звезда 493"/>
            <p:cNvSpPr/>
            <p:nvPr/>
          </p:nvSpPr>
          <p:spPr bwMode="auto">
            <a:xfrm>
              <a:off x="9909175" y="713422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5" name="4-конечная звезда 494"/>
            <p:cNvSpPr/>
            <p:nvPr/>
          </p:nvSpPr>
          <p:spPr bwMode="auto">
            <a:xfrm>
              <a:off x="10025063" y="7243763"/>
              <a:ext cx="306387"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6" name="4-конечная звезда 495"/>
            <p:cNvSpPr/>
            <p:nvPr/>
          </p:nvSpPr>
          <p:spPr bwMode="auto">
            <a:xfrm>
              <a:off x="10018713" y="739298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7" name="4-конечная звезда 496"/>
            <p:cNvSpPr/>
            <p:nvPr/>
          </p:nvSpPr>
          <p:spPr bwMode="auto">
            <a:xfrm>
              <a:off x="10018713" y="7550150"/>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8" name="4-конечная звезда 497"/>
            <p:cNvSpPr/>
            <p:nvPr/>
          </p:nvSpPr>
          <p:spPr bwMode="auto">
            <a:xfrm>
              <a:off x="10018713" y="7602538"/>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9" name="4-конечная звезда 498"/>
            <p:cNvSpPr/>
            <p:nvPr/>
          </p:nvSpPr>
          <p:spPr bwMode="auto">
            <a:xfrm>
              <a:off x="9690100" y="7134225"/>
              <a:ext cx="306388"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0" name="4-конечная звезда 499"/>
            <p:cNvSpPr/>
            <p:nvPr/>
          </p:nvSpPr>
          <p:spPr bwMode="auto">
            <a:xfrm>
              <a:off x="9582150" y="7081838"/>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1" name="4-конечная звезда 500"/>
            <p:cNvSpPr/>
            <p:nvPr/>
          </p:nvSpPr>
          <p:spPr bwMode="auto">
            <a:xfrm>
              <a:off x="9526588" y="6977063"/>
              <a:ext cx="306387"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2" name="4-конечная звезда 501"/>
            <p:cNvSpPr/>
            <p:nvPr/>
          </p:nvSpPr>
          <p:spPr bwMode="auto">
            <a:xfrm>
              <a:off x="9472613" y="687387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3" name="4-конечная звезда 502"/>
            <p:cNvSpPr/>
            <p:nvPr/>
          </p:nvSpPr>
          <p:spPr bwMode="auto">
            <a:xfrm>
              <a:off x="9472613" y="6716713"/>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4" name="4-конечная звезда 503"/>
            <p:cNvSpPr/>
            <p:nvPr/>
          </p:nvSpPr>
          <p:spPr bwMode="auto">
            <a:xfrm>
              <a:off x="9526588" y="6613525"/>
              <a:ext cx="306387"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5" name="4-конечная звезда 504"/>
            <p:cNvSpPr/>
            <p:nvPr/>
          </p:nvSpPr>
          <p:spPr bwMode="auto">
            <a:xfrm>
              <a:off x="9582150" y="650875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6" name="4-конечная звезда 505"/>
            <p:cNvSpPr/>
            <p:nvPr/>
          </p:nvSpPr>
          <p:spPr bwMode="auto">
            <a:xfrm>
              <a:off x="9636125" y="6405563"/>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7" name="4-конечная звезда 506"/>
            <p:cNvSpPr/>
            <p:nvPr/>
          </p:nvSpPr>
          <p:spPr bwMode="auto">
            <a:xfrm>
              <a:off x="9799638" y="6353175"/>
              <a:ext cx="306387"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8" name="4-конечная звезда 507"/>
            <p:cNvSpPr/>
            <p:nvPr/>
          </p:nvSpPr>
          <p:spPr bwMode="auto">
            <a:xfrm>
              <a:off x="9909175" y="630078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9" name="4-конечная звезда 508"/>
            <p:cNvSpPr/>
            <p:nvPr/>
          </p:nvSpPr>
          <p:spPr bwMode="auto">
            <a:xfrm>
              <a:off x="10072688" y="635317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0" name="4-конечная звезда 509"/>
            <p:cNvSpPr/>
            <p:nvPr/>
          </p:nvSpPr>
          <p:spPr bwMode="auto">
            <a:xfrm>
              <a:off x="10182225" y="6405563"/>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1" name="4-конечная звезда 510"/>
            <p:cNvSpPr/>
            <p:nvPr/>
          </p:nvSpPr>
          <p:spPr bwMode="auto">
            <a:xfrm>
              <a:off x="10290175" y="6456363"/>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2" name="4-конечная звезда 511"/>
            <p:cNvSpPr/>
            <p:nvPr/>
          </p:nvSpPr>
          <p:spPr bwMode="auto">
            <a:xfrm>
              <a:off x="10345738" y="656113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3" name="4-конечная звезда 512"/>
            <p:cNvSpPr/>
            <p:nvPr/>
          </p:nvSpPr>
          <p:spPr bwMode="auto">
            <a:xfrm>
              <a:off x="10345738" y="6716713"/>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4" name="4-конечная звезда 513"/>
            <p:cNvSpPr/>
            <p:nvPr/>
          </p:nvSpPr>
          <p:spPr bwMode="auto">
            <a:xfrm>
              <a:off x="10399713" y="6821488"/>
              <a:ext cx="306387"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5" name="4-конечная звезда 514"/>
            <p:cNvSpPr/>
            <p:nvPr/>
          </p:nvSpPr>
          <p:spPr bwMode="auto">
            <a:xfrm>
              <a:off x="10509250" y="687387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6" name="4-конечная звезда 515"/>
            <p:cNvSpPr/>
            <p:nvPr/>
          </p:nvSpPr>
          <p:spPr bwMode="auto">
            <a:xfrm>
              <a:off x="10236200" y="718502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7" name="4-конечная звезда 516"/>
            <p:cNvSpPr/>
            <p:nvPr/>
          </p:nvSpPr>
          <p:spPr bwMode="auto">
            <a:xfrm>
              <a:off x="10290175" y="7289800"/>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8" name="4-конечная звезда 517"/>
            <p:cNvSpPr/>
            <p:nvPr/>
          </p:nvSpPr>
          <p:spPr bwMode="auto">
            <a:xfrm>
              <a:off x="10399713" y="7237413"/>
              <a:ext cx="306387"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9" name="4-конечная звезда 518"/>
            <p:cNvSpPr/>
            <p:nvPr/>
          </p:nvSpPr>
          <p:spPr bwMode="auto">
            <a:xfrm>
              <a:off x="10509250" y="718502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0" name="4-конечная звезда 519"/>
            <p:cNvSpPr/>
            <p:nvPr/>
          </p:nvSpPr>
          <p:spPr bwMode="auto">
            <a:xfrm>
              <a:off x="10563225" y="7134225"/>
              <a:ext cx="306388"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1" name="4-конечная звезда 520"/>
            <p:cNvSpPr/>
            <p:nvPr/>
          </p:nvSpPr>
          <p:spPr bwMode="auto">
            <a:xfrm>
              <a:off x="10618788" y="702945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2" name="4-конечная звезда 521"/>
            <p:cNvSpPr/>
            <p:nvPr/>
          </p:nvSpPr>
          <p:spPr bwMode="auto">
            <a:xfrm>
              <a:off x="10618788" y="692467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3" name="4-конечная звезда 522"/>
            <p:cNvSpPr/>
            <p:nvPr/>
          </p:nvSpPr>
          <p:spPr bwMode="auto">
            <a:xfrm>
              <a:off x="10399713" y="6664325"/>
              <a:ext cx="306387"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4" name="4-конечная звезда 523"/>
            <p:cNvSpPr/>
            <p:nvPr/>
          </p:nvSpPr>
          <p:spPr bwMode="auto">
            <a:xfrm>
              <a:off x="10509250" y="661352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5" name="4-конечная звезда 524"/>
            <p:cNvSpPr/>
            <p:nvPr/>
          </p:nvSpPr>
          <p:spPr bwMode="auto">
            <a:xfrm>
              <a:off x="10563225" y="6561138"/>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6" name="4-конечная звезда 525"/>
            <p:cNvSpPr/>
            <p:nvPr/>
          </p:nvSpPr>
          <p:spPr bwMode="auto">
            <a:xfrm>
              <a:off x="10672763" y="650875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7" name="4-конечная звезда 526"/>
            <p:cNvSpPr/>
            <p:nvPr/>
          </p:nvSpPr>
          <p:spPr bwMode="auto">
            <a:xfrm>
              <a:off x="10782300" y="650875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8" name="4-конечная звезда 527"/>
            <p:cNvSpPr/>
            <p:nvPr/>
          </p:nvSpPr>
          <p:spPr bwMode="auto">
            <a:xfrm>
              <a:off x="10890250" y="6561138"/>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29" name="4-конечная звезда 528"/>
            <p:cNvSpPr/>
            <p:nvPr/>
          </p:nvSpPr>
          <p:spPr bwMode="auto">
            <a:xfrm>
              <a:off x="10945813" y="666432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0" name="4-конечная звезда 529"/>
            <p:cNvSpPr/>
            <p:nvPr/>
          </p:nvSpPr>
          <p:spPr bwMode="auto">
            <a:xfrm>
              <a:off x="10999788" y="676910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1" name="4-конечная звезда 530"/>
            <p:cNvSpPr/>
            <p:nvPr/>
          </p:nvSpPr>
          <p:spPr bwMode="auto">
            <a:xfrm>
              <a:off x="10945813" y="6873875"/>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2" name="4-конечная звезда 531"/>
            <p:cNvSpPr/>
            <p:nvPr/>
          </p:nvSpPr>
          <p:spPr bwMode="auto">
            <a:xfrm>
              <a:off x="10999788" y="692467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3" name="4-конечная звезда 532"/>
            <p:cNvSpPr/>
            <p:nvPr/>
          </p:nvSpPr>
          <p:spPr bwMode="auto">
            <a:xfrm>
              <a:off x="10072688" y="765333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4" name="4-конечная звезда 533"/>
            <p:cNvSpPr/>
            <p:nvPr/>
          </p:nvSpPr>
          <p:spPr bwMode="auto">
            <a:xfrm>
              <a:off x="10182225" y="765333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5" name="4-конечная звезда 534"/>
            <p:cNvSpPr/>
            <p:nvPr/>
          </p:nvSpPr>
          <p:spPr bwMode="auto">
            <a:xfrm>
              <a:off x="10345738" y="765333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6" name="4-конечная звезда 535"/>
            <p:cNvSpPr/>
            <p:nvPr/>
          </p:nvSpPr>
          <p:spPr bwMode="auto">
            <a:xfrm>
              <a:off x="10399713" y="7602538"/>
              <a:ext cx="306387"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7" name="4-конечная звезда 536"/>
            <p:cNvSpPr/>
            <p:nvPr/>
          </p:nvSpPr>
          <p:spPr bwMode="auto">
            <a:xfrm>
              <a:off x="10453688" y="7550150"/>
              <a:ext cx="306387"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8" name="4-конечная звезда 537"/>
            <p:cNvSpPr/>
            <p:nvPr/>
          </p:nvSpPr>
          <p:spPr bwMode="auto">
            <a:xfrm>
              <a:off x="10563225" y="7497763"/>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39" name="4-конечная звезда 538"/>
            <p:cNvSpPr/>
            <p:nvPr/>
          </p:nvSpPr>
          <p:spPr bwMode="auto">
            <a:xfrm>
              <a:off x="10618788" y="744537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0" name="4-конечная звезда 539"/>
            <p:cNvSpPr/>
            <p:nvPr/>
          </p:nvSpPr>
          <p:spPr bwMode="auto">
            <a:xfrm>
              <a:off x="10672763" y="7342188"/>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1" name="4-конечная звезда 540"/>
            <p:cNvSpPr/>
            <p:nvPr/>
          </p:nvSpPr>
          <p:spPr bwMode="auto">
            <a:xfrm>
              <a:off x="10782300" y="728980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2" name="4-конечная звезда 541"/>
            <p:cNvSpPr/>
            <p:nvPr/>
          </p:nvSpPr>
          <p:spPr bwMode="auto">
            <a:xfrm>
              <a:off x="10836275" y="7185025"/>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3" name="4-конечная звезда 542"/>
            <p:cNvSpPr/>
            <p:nvPr/>
          </p:nvSpPr>
          <p:spPr bwMode="auto">
            <a:xfrm>
              <a:off x="10890250" y="7081838"/>
              <a:ext cx="306388"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4" name="4-конечная звезда 543"/>
            <p:cNvSpPr/>
            <p:nvPr/>
          </p:nvSpPr>
          <p:spPr bwMode="auto">
            <a:xfrm>
              <a:off x="10945813" y="6977063"/>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5" name="4-конечная звезда 544"/>
            <p:cNvSpPr/>
            <p:nvPr/>
          </p:nvSpPr>
          <p:spPr bwMode="auto">
            <a:xfrm>
              <a:off x="10618788" y="7602538"/>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6" name="4-конечная звезда 545"/>
            <p:cNvSpPr/>
            <p:nvPr/>
          </p:nvSpPr>
          <p:spPr bwMode="auto">
            <a:xfrm>
              <a:off x="10726738" y="7653338"/>
              <a:ext cx="306387"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7" name="4-конечная звезда 546"/>
            <p:cNvSpPr/>
            <p:nvPr/>
          </p:nvSpPr>
          <p:spPr bwMode="auto">
            <a:xfrm>
              <a:off x="10890250" y="7653338"/>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8" name="4-конечная звезда 547"/>
            <p:cNvSpPr/>
            <p:nvPr/>
          </p:nvSpPr>
          <p:spPr bwMode="auto">
            <a:xfrm>
              <a:off x="11109325" y="7653338"/>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49" name="4-конечная звезда 548"/>
            <p:cNvSpPr/>
            <p:nvPr/>
          </p:nvSpPr>
          <p:spPr bwMode="auto">
            <a:xfrm>
              <a:off x="11218863" y="7602538"/>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0" name="4-конечная звезда 549"/>
            <p:cNvSpPr/>
            <p:nvPr/>
          </p:nvSpPr>
          <p:spPr bwMode="auto">
            <a:xfrm>
              <a:off x="11272838" y="7550150"/>
              <a:ext cx="304800"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1" name="4-конечная звезда 550"/>
            <p:cNvSpPr/>
            <p:nvPr/>
          </p:nvSpPr>
          <p:spPr bwMode="auto">
            <a:xfrm>
              <a:off x="11326813" y="7445375"/>
              <a:ext cx="306387"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2" name="4-конечная звезда 551"/>
            <p:cNvSpPr/>
            <p:nvPr/>
          </p:nvSpPr>
          <p:spPr bwMode="auto">
            <a:xfrm>
              <a:off x="11382375" y="7342188"/>
              <a:ext cx="304800" cy="217487"/>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3" name="4-конечная звезда 552"/>
            <p:cNvSpPr/>
            <p:nvPr/>
          </p:nvSpPr>
          <p:spPr bwMode="auto">
            <a:xfrm>
              <a:off x="11382375" y="7237413"/>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4" name="4-конечная звезда 553"/>
            <p:cNvSpPr/>
            <p:nvPr/>
          </p:nvSpPr>
          <p:spPr bwMode="auto">
            <a:xfrm>
              <a:off x="11326813" y="7134225"/>
              <a:ext cx="306387" cy="217488"/>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5" name="4-конечная звезда 554"/>
            <p:cNvSpPr/>
            <p:nvPr/>
          </p:nvSpPr>
          <p:spPr bwMode="auto">
            <a:xfrm>
              <a:off x="11272838" y="7029450"/>
              <a:ext cx="304800"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6" name="4-конечная звезда 555"/>
            <p:cNvSpPr/>
            <p:nvPr/>
          </p:nvSpPr>
          <p:spPr bwMode="auto">
            <a:xfrm>
              <a:off x="11163300" y="6977063"/>
              <a:ext cx="306388" cy="21907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51" name="Группа 617"/>
          <p:cNvGrpSpPr>
            <a:grpSpLocks/>
          </p:cNvGrpSpPr>
          <p:nvPr/>
        </p:nvGrpSpPr>
        <p:grpSpPr bwMode="auto">
          <a:xfrm>
            <a:off x="828675" y="6229350"/>
            <a:ext cx="3071813" cy="2571750"/>
            <a:chOff x="828675" y="6229350"/>
            <a:chExt cx="3071813" cy="2571750"/>
          </a:xfrm>
        </p:grpSpPr>
        <p:sp>
          <p:nvSpPr>
            <p:cNvPr id="27" name="4-конечная звезда 26"/>
            <p:cNvSpPr/>
            <p:nvPr/>
          </p:nvSpPr>
          <p:spPr bwMode="auto">
            <a:xfrm>
              <a:off x="1973263" y="62896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8" name="4-конечная звезда 27"/>
            <p:cNvSpPr/>
            <p:nvPr/>
          </p:nvSpPr>
          <p:spPr bwMode="auto">
            <a:xfrm>
              <a:off x="2243138" y="62293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9" name="4-конечная звезда 28"/>
            <p:cNvSpPr/>
            <p:nvPr/>
          </p:nvSpPr>
          <p:spPr bwMode="auto">
            <a:xfrm>
              <a:off x="1273175" y="74834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0" name="4-конечная звезда 29"/>
            <p:cNvSpPr/>
            <p:nvPr/>
          </p:nvSpPr>
          <p:spPr bwMode="auto">
            <a:xfrm>
              <a:off x="1462088" y="7602538"/>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1" name="4-конечная звезда 30"/>
            <p:cNvSpPr/>
            <p:nvPr/>
          </p:nvSpPr>
          <p:spPr bwMode="auto">
            <a:xfrm>
              <a:off x="1636713" y="772160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2" name="4-конечная звезда 31"/>
            <p:cNvSpPr/>
            <p:nvPr/>
          </p:nvSpPr>
          <p:spPr bwMode="auto">
            <a:xfrm>
              <a:off x="1771650" y="778192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3" name="4-конечная звезда 32"/>
            <p:cNvSpPr/>
            <p:nvPr/>
          </p:nvSpPr>
          <p:spPr bwMode="auto">
            <a:xfrm>
              <a:off x="1973263" y="78422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4" name="4-конечная звезда 33"/>
            <p:cNvSpPr/>
            <p:nvPr/>
          </p:nvSpPr>
          <p:spPr bwMode="auto">
            <a:xfrm>
              <a:off x="2176463" y="7900988"/>
              <a:ext cx="376237"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5" name="4-конечная звезда 34"/>
            <p:cNvSpPr/>
            <p:nvPr/>
          </p:nvSpPr>
          <p:spPr bwMode="auto">
            <a:xfrm>
              <a:off x="2378075" y="78422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6" name="4-конечная звезда 35"/>
            <p:cNvSpPr/>
            <p:nvPr/>
          </p:nvSpPr>
          <p:spPr bwMode="auto">
            <a:xfrm>
              <a:off x="2916238" y="64674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7" name="4-конечная звезда 36"/>
            <p:cNvSpPr/>
            <p:nvPr/>
          </p:nvSpPr>
          <p:spPr bwMode="auto">
            <a:xfrm>
              <a:off x="2444750" y="62896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8" name="4-конечная звезда 37"/>
            <p:cNvSpPr/>
            <p:nvPr/>
          </p:nvSpPr>
          <p:spPr bwMode="auto">
            <a:xfrm>
              <a:off x="3455988" y="706596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39" name="4-конечная звезда 38"/>
            <p:cNvSpPr/>
            <p:nvPr/>
          </p:nvSpPr>
          <p:spPr bwMode="auto">
            <a:xfrm>
              <a:off x="2714625" y="634841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0" name="4-конечная звезда 39"/>
            <p:cNvSpPr/>
            <p:nvPr/>
          </p:nvSpPr>
          <p:spPr bwMode="auto">
            <a:xfrm>
              <a:off x="3051175" y="658812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1" name="4-конечная звезда 40"/>
            <p:cNvSpPr/>
            <p:nvPr/>
          </p:nvSpPr>
          <p:spPr bwMode="auto">
            <a:xfrm>
              <a:off x="3254375" y="6707188"/>
              <a:ext cx="376238"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2" name="4-конечная звезда 41"/>
            <p:cNvSpPr/>
            <p:nvPr/>
          </p:nvSpPr>
          <p:spPr bwMode="auto">
            <a:xfrm>
              <a:off x="3321050" y="68865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3" name="4-конечная звезда 42"/>
            <p:cNvSpPr/>
            <p:nvPr/>
          </p:nvSpPr>
          <p:spPr bwMode="auto">
            <a:xfrm>
              <a:off x="3522663" y="724376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4" name="4-конечная звезда 43"/>
            <p:cNvSpPr/>
            <p:nvPr/>
          </p:nvSpPr>
          <p:spPr bwMode="auto">
            <a:xfrm>
              <a:off x="3522663" y="74231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5" name="4-конечная звезда 44"/>
            <p:cNvSpPr/>
            <p:nvPr/>
          </p:nvSpPr>
          <p:spPr bwMode="auto">
            <a:xfrm>
              <a:off x="1636713" y="634841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6" name="4-конечная звезда 45"/>
            <p:cNvSpPr/>
            <p:nvPr/>
          </p:nvSpPr>
          <p:spPr bwMode="auto">
            <a:xfrm>
              <a:off x="1771650" y="62896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7" name="4-конечная звезда 46"/>
            <p:cNvSpPr/>
            <p:nvPr/>
          </p:nvSpPr>
          <p:spPr bwMode="auto">
            <a:xfrm>
              <a:off x="2579688" y="778192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8" name="4-конечная звезда 47"/>
            <p:cNvSpPr/>
            <p:nvPr/>
          </p:nvSpPr>
          <p:spPr bwMode="auto">
            <a:xfrm>
              <a:off x="2714625" y="772160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49" name="4-конечная звезда 48"/>
            <p:cNvSpPr/>
            <p:nvPr/>
          </p:nvSpPr>
          <p:spPr bwMode="auto">
            <a:xfrm>
              <a:off x="2916238" y="74834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0" name="4-конечная звезда 49"/>
            <p:cNvSpPr/>
            <p:nvPr/>
          </p:nvSpPr>
          <p:spPr bwMode="auto">
            <a:xfrm>
              <a:off x="2782888" y="7602538"/>
              <a:ext cx="376237"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8" name="4-конечная звезда 557"/>
            <p:cNvSpPr/>
            <p:nvPr/>
          </p:nvSpPr>
          <p:spPr bwMode="auto">
            <a:xfrm>
              <a:off x="2176463" y="8550275"/>
              <a:ext cx="376237"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59" name="4-конечная звезда 558"/>
            <p:cNvSpPr/>
            <p:nvPr/>
          </p:nvSpPr>
          <p:spPr bwMode="auto">
            <a:xfrm>
              <a:off x="3455988" y="7773988"/>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0" name="4-конечная звезда 559"/>
            <p:cNvSpPr/>
            <p:nvPr/>
          </p:nvSpPr>
          <p:spPr bwMode="auto">
            <a:xfrm>
              <a:off x="3387725" y="79533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1" name="4-конечная звезда 560"/>
            <p:cNvSpPr/>
            <p:nvPr/>
          </p:nvSpPr>
          <p:spPr bwMode="auto">
            <a:xfrm>
              <a:off x="3254375" y="8072438"/>
              <a:ext cx="376238"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2" name="4-конечная звезда 561"/>
            <p:cNvSpPr/>
            <p:nvPr/>
          </p:nvSpPr>
          <p:spPr bwMode="auto">
            <a:xfrm>
              <a:off x="3119438" y="8191500"/>
              <a:ext cx="376237"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3" name="4-конечная звезда 562"/>
            <p:cNvSpPr/>
            <p:nvPr/>
          </p:nvSpPr>
          <p:spPr bwMode="auto">
            <a:xfrm>
              <a:off x="2984500" y="83121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4" name="4-конечная звезда 563"/>
            <p:cNvSpPr/>
            <p:nvPr/>
          </p:nvSpPr>
          <p:spPr bwMode="auto">
            <a:xfrm>
              <a:off x="2849563" y="843121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5" name="4-конечная звезда 564"/>
            <p:cNvSpPr/>
            <p:nvPr/>
          </p:nvSpPr>
          <p:spPr bwMode="auto">
            <a:xfrm>
              <a:off x="1435100" y="6459538"/>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6" name="4-конечная звезда 565"/>
            <p:cNvSpPr/>
            <p:nvPr/>
          </p:nvSpPr>
          <p:spPr bwMode="auto">
            <a:xfrm>
              <a:off x="1233488" y="6580188"/>
              <a:ext cx="376237"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7" name="4-конечная звезда 566"/>
            <p:cNvSpPr/>
            <p:nvPr/>
          </p:nvSpPr>
          <p:spPr bwMode="auto">
            <a:xfrm>
              <a:off x="1098550" y="6638925"/>
              <a:ext cx="376238"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8" name="4-конечная звезда 567"/>
            <p:cNvSpPr/>
            <p:nvPr/>
          </p:nvSpPr>
          <p:spPr bwMode="auto">
            <a:xfrm>
              <a:off x="963613" y="681831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69" name="4-конечная звезда 568"/>
            <p:cNvSpPr/>
            <p:nvPr/>
          </p:nvSpPr>
          <p:spPr bwMode="auto">
            <a:xfrm>
              <a:off x="963613" y="699770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0" name="4-конечная звезда 569"/>
            <p:cNvSpPr/>
            <p:nvPr/>
          </p:nvSpPr>
          <p:spPr bwMode="auto">
            <a:xfrm>
              <a:off x="895350" y="711676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1" name="4-конечная звезда 570"/>
            <p:cNvSpPr/>
            <p:nvPr/>
          </p:nvSpPr>
          <p:spPr bwMode="auto">
            <a:xfrm>
              <a:off x="828675" y="72961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2" name="4-конечная звезда 571"/>
            <p:cNvSpPr/>
            <p:nvPr/>
          </p:nvSpPr>
          <p:spPr bwMode="auto">
            <a:xfrm>
              <a:off x="828675" y="7475538"/>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3" name="4-конечная звезда 572"/>
            <p:cNvSpPr/>
            <p:nvPr/>
          </p:nvSpPr>
          <p:spPr bwMode="auto">
            <a:xfrm>
              <a:off x="895350" y="765492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4" name="4-конечная звезда 573"/>
            <p:cNvSpPr/>
            <p:nvPr/>
          </p:nvSpPr>
          <p:spPr bwMode="auto">
            <a:xfrm>
              <a:off x="963613" y="783431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5" name="4-конечная звезда 574"/>
            <p:cNvSpPr/>
            <p:nvPr/>
          </p:nvSpPr>
          <p:spPr bwMode="auto">
            <a:xfrm>
              <a:off x="1030288" y="8012113"/>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6" name="4-конечная звезда 575"/>
            <p:cNvSpPr/>
            <p:nvPr/>
          </p:nvSpPr>
          <p:spPr bwMode="auto">
            <a:xfrm>
              <a:off x="1165225" y="819150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7" name="4-конечная звезда 576"/>
            <p:cNvSpPr/>
            <p:nvPr/>
          </p:nvSpPr>
          <p:spPr bwMode="auto">
            <a:xfrm>
              <a:off x="1366838" y="83121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8" name="4-конечная звезда 577"/>
            <p:cNvSpPr/>
            <p:nvPr/>
          </p:nvSpPr>
          <p:spPr bwMode="auto">
            <a:xfrm>
              <a:off x="1570038" y="8431213"/>
              <a:ext cx="376237"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79" name="4-конечная звезда 578"/>
            <p:cNvSpPr/>
            <p:nvPr/>
          </p:nvSpPr>
          <p:spPr bwMode="auto">
            <a:xfrm>
              <a:off x="1771650" y="848995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0" name="4-конечная звезда 579"/>
            <p:cNvSpPr/>
            <p:nvPr/>
          </p:nvSpPr>
          <p:spPr bwMode="auto">
            <a:xfrm>
              <a:off x="1973263" y="85502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1" name="4-конечная звезда 580"/>
            <p:cNvSpPr/>
            <p:nvPr/>
          </p:nvSpPr>
          <p:spPr bwMode="auto">
            <a:xfrm>
              <a:off x="3522663" y="7594600"/>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2" name="4-конечная звезда 581"/>
            <p:cNvSpPr/>
            <p:nvPr/>
          </p:nvSpPr>
          <p:spPr bwMode="auto">
            <a:xfrm>
              <a:off x="2444750" y="8550275"/>
              <a:ext cx="377825"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3" name="4-конечная звезда 582"/>
            <p:cNvSpPr/>
            <p:nvPr/>
          </p:nvSpPr>
          <p:spPr bwMode="auto">
            <a:xfrm>
              <a:off x="2647950" y="8489950"/>
              <a:ext cx="376238" cy="250825"/>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grpSp>
        <p:nvGrpSpPr>
          <p:cNvPr id="22552" name="Группа 614"/>
          <p:cNvGrpSpPr>
            <a:grpSpLocks/>
          </p:cNvGrpSpPr>
          <p:nvPr/>
        </p:nvGrpSpPr>
        <p:grpSpPr bwMode="auto">
          <a:xfrm>
            <a:off x="328613" y="1014413"/>
            <a:ext cx="3471862" cy="1500187"/>
            <a:chOff x="328570" y="1014386"/>
            <a:chExt cx="3471862" cy="1500187"/>
          </a:xfrm>
        </p:grpSpPr>
        <p:sp>
          <p:nvSpPr>
            <p:cNvPr id="15" name="4-конечная звезда 14"/>
            <p:cNvSpPr/>
            <p:nvPr/>
          </p:nvSpPr>
          <p:spPr bwMode="auto">
            <a:xfrm>
              <a:off x="328570" y="1790673"/>
              <a:ext cx="376237"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6" name="4-конечная звезда 15"/>
            <p:cNvSpPr/>
            <p:nvPr/>
          </p:nvSpPr>
          <p:spPr bwMode="auto">
            <a:xfrm>
              <a:off x="463507" y="1531911"/>
              <a:ext cx="376238" cy="2587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7" name="4-конечная звезда 16"/>
            <p:cNvSpPr/>
            <p:nvPr/>
          </p:nvSpPr>
          <p:spPr bwMode="auto">
            <a:xfrm>
              <a:off x="1001670" y="1208061"/>
              <a:ext cx="376237"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8" name="4-конечная звезда 17"/>
            <p:cNvSpPr/>
            <p:nvPr/>
          </p:nvSpPr>
          <p:spPr bwMode="auto">
            <a:xfrm>
              <a:off x="1338220" y="1079473"/>
              <a:ext cx="376237"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19" name="4-конечная звезда 18"/>
            <p:cNvSpPr/>
            <p:nvPr/>
          </p:nvSpPr>
          <p:spPr bwMode="auto">
            <a:xfrm>
              <a:off x="1606507" y="1208061"/>
              <a:ext cx="377825"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0" name="4-конечная звезда 19"/>
            <p:cNvSpPr/>
            <p:nvPr/>
          </p:nvSpPr>
          <p:spPr bwMode="auto">
            <a:xfrm>
              <a:off x="1808120" y="1401736"/>
              <a:ext cx="377825"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1" name="4-конечная звезда 20"/>
            <p:cNvSpPr/>
            <p:nvPr/>
          </p:nvSpPr>
          <p:spPr bwMode="auto">
            <a:xfrm>
              <a:off x="2212932" y="1273148"/>
              <a:ext cx="376238"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3" name="4-конечная звезда 22"/>
            <p:cNvSpPr/>
            <p:nvPr/>
          </p:nvSpPr>
          <p:spPr bwMode="auto">
            <a:xfrm>
              <a:off x="1001670" y="2243111"/>
              <a:ext cx="376237"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4" name="4-конечная звезда 23"/>
            <p:cNvSpPr/>
            <p:nvPr/>
          </p:nvSpPr>
          <p:spPr bwMode="auto">
            <a:xfrm>
              <a:off x="2817770" y="1014386"/>
              <a:ext cx="377825"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5" name="4-конечная звезда 24"/>
            <p:cNvSpPr/>
            <p:nvPr/>
          </p:nvSpPr>
          <p:spPr bwMode="auto">
            <a:xfrm>
              <a:off x="1404895" y="2112936"/>
              <a:ext cx="282575" cy="2730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26" name="4-конечная звезда 25"/>
            <p:cNvSpPr/>
            <p:nvPr/>
          </p:nvSpPr>
          <p:spPr bwMode="auto">
            <a:xfrm>
              <a:off x="665120" y="1338236"/>
              <a:ext cx="376237"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1" name="4-конечная звезда 50"/>
            <p:cNvSpPr/>
            <p:nvPr/>
          </p:nvSpPr>
          <p:spPr bwMode="auto">
            <a:xfrm>
              <a:off x="3154320" y="1079473"/>
              <a:ext cx="376237"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4" name="4-конечная звезда 583"/>
            <p:cNvSpPr/>
            <p:nvPr/>
          </p:nvSpPr>
          <p:spPr bwMode="auto">
            <a:xfrm>
              <a:off x="800057" y="1919261"/>
              <a:ext cx="376238"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5" name="4-конечная звезда 584"/>
            <p:cNvSpPr/>
            <p:nvPr/>
          </p:nvSpPr>
          <p:spPr bwMode="auto">
            <a:xfrm>
              <a:off x="1068345" y="1725586"/>
              <a:ext cx="377825"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6" name="4-конечная звезда 585"/>
            <p:cNvSpPr/>
            <p:nvPr/>
          </p:nvSpPr>
          <p:spPr bwMode="auto">
            <a:xfrm>
              <a:off x="1741445" y="1790673"/>
              <a:ext cx="376237"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7" name="4-конечная звезда 586"/>
            <p:cNvSpPr/>
            <p:nvPr/>
          </p:nvSpPr>
          <p:spPr bwMode="auto">
            <a:xfrm>
              <a:off x="1404895" y="1596998"/>
              <a:ext cx="376237"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8" name="4-конечная звезда 587"/>
            <p:cNvSpPr/>
            <p:nvPr/>
          </p:nvSpPr>
          <p:spPr bwMode="auto">
            <a:xfrm>
              <a:off x="2481220" y="1142973"/>
              <a:ext cx="377825" cy="2730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89" name="4-конечная звезда 588"/>
            <p:cNvSpPr/>
            <p:nvPr/>
          </p:nvSpPr>
          <p:spPr bwMode="auto">
            <a:xfrm>
              <a:off x="2279607" y="1725586"/>
              <a:ext cx="376238"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0" name="4-конечная звезда 589"/>
            <p:cNvSpPr/>
            <p:nvPr/>
          </p:nvSpPr>
          <p:spPr bwMode="auto">
            <a:xfrm>
              <a:off x="3424195" y="1531911"/>
              <a:ext cx="376237"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1" name="4-конечная звезда 590"/>
            <p:cNvSpPr/>
            <p:nvPr/>
          </p:nvSpPr>
          <p:spPr bwMode="auto">
            <a:xfrm>
              <a:off x="2616157" y="1596998"/>
              <a:ext cx="376238"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2" name="4-конечная звезда 591"/>
            <p:cNvSpPr/>
            <p:nvPr/>
          </p:nvSpPr>
          <p:spPr bwMode="auto">
            <a:xfrm>
              <a:off x="3019382" y="1466823"/>
              <a:ext cx="377825"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3" name="4-конечная звезда 592"/>
            <p:cNvSpPr/>
            <p:nvPr/>
          </p:nvSpPr>
          <p:spPr bwMode="auto">
            <a:xfrm>
              <a:off x="3424195" y="1142973"/>
              <a:ext cx="376237" cy="2730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4" name="4-конечная звезда 593"/>
            <p:cNvSpPr/>
            <p:nvPr/>
          </p:nvSpPr>
          <p:spPr bwMode="auto">
            <a:xfrm>
              <a:off x="1741445" y="2178023"/>
              <a:ext cx="376237" cy="271463"/>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5" name="4-конечная звезда 594"/>
            <p:cNvSpPr/>
            <p:nvPr/>
          </p:nvSpPr>
          <p:spPr bwMode="auto">
            <a:xfrm>
              <a:off x="2279607" y="2112936"/>
              <a:ext cx="376238" cy="273050"/>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6" name="4-конечная звезда 595"/>
            <p:cNvSpPr/>
            <p:nvPr/>
          </p:nvSpPr>
          <p:spPr bwMode="auto">
            <a:xfrm>
              <a:off x="2682832" y="2049436"/>
              <a:ext cx="377825"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sp>
          <p:nvSpPr>
            <p:cNvPr id="597" name="4-конечная звезда 596"/>
            <p:cNvSpPr/>
            <p:nvPr/>
          </p:nvSpPr>
          <p:spPr bwMode="auto">
            <a:xfrm>
              <a:off x="3019382" y="1919261"/>
              <a:ext cx="377825" cy="271462"/>
            </a:xfrm>
            <a:prstGeom prst="star4">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05" tIns="50903" rIns="101805" bIns="50903" anchor="ctr"/>
            <a:lstStyle/>
            <a:p>
              <a:pPr algn="ctr" defTabSz="908604" eaLnBrk="1" fontAlgn="auto" hangingPunct="1">
                <a:spcBef>
                  <a:spcPts val="0"/>
                </a:spcBef>
                <a:spcAft>
                  <a:spcPts val="0"/>
                </a:spcAft>
                <a:defRPr/>
              </a:pPr>
              <a:endParaRPr lang="ru-RU">
                <a:solidFill>
                  <a:schemeClr val="accent4">
                    <a:lumMod val="75000"/>
                  </a:schemeClr>
                </a:solidFill>
              </a:endParaRPr>
            </a:p>
          </p:txBody>
        </p:sp>
      </p:grpSp>
      <p:sp>
        <p:nvSpPr>
          <p:cNvPr id="2" name="TextBox 597"/>
          <p:cNvSpPr txBox="1">
            <a:spLocks noChangeArrowheads="1"/>
          </p:cNvSpPr>
          <p:nvPr/>
        </p:nvSpPr>
        <p:spPr bwMode="auto">
          <a:xfrm>
            <a:off x="828675" y="300038"/>
            <a:ext cx="2287588"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Ручеёк</a:t>
            </a:r>
            <a:r>
              <a:rPr lang="ru-RU" b="1" i="1" dirty="0">
                <a:solidFill>
                  <a:schemeClr val="accent4">
                    <a:lumMod val="75000"/>
                  </a:schemeClr>
                </a:solidFill>
                <a:latin typeface="Calibri" pitchFamily="34" charset="0"/>
                <a:cs typeface="Arial" charset="0"/>
              </a:rPr>
              <a:t>»</a:t>
            </a:r>
          </a:p>
        </p:txBody>
      </p:sp>
      <p:sp>
        <p:nvSpPr>
          <p:cNvPr id="3" name="TextBox 598"/>
          <p:cNvSpPr txBox="1">
            <a:spLocks noChangeArrowheads="1"/>
          </p:cNvSpPr>
          <p:nvPr/>
        </p:nvSpPr>
        <p:spPr bwMode="auto">
          <a:xfrm>
            <a:off x="900113" y="3300413"/>
            <a:ext cx="2468562"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Гномики</a:t>
            </a:r>
            <a:r>
              <a:rPr lang="ru-RU" b="1" i="1" dirty="0">
                <a:solidFill>
                  <a:schemeClr val="accent4">
                    <a:lumMod val="75000"/>
                  </a:schemeClr>
                </a:solidFill>
                <a:latin typeface="Calibri" pitchFamily="34" charset="0"/>
                <a:cs typeface="Arial" charset="0"/>
              </a:rPr>
              <a:t>»</a:t>
            </a:r>
          </a:p>
        </p:txBody>
      </p:sp>
      <p:sp>
        <p:nvSpPr>
          <p:cNvPr id="18449" name="TextBox 599"/>
          <p:cNvSpPr txBox="1">
            <a:spLocks noChangeArrowheads="1"/>
          </p:cNvSpPr>
          <p:nvPr/>
        </p:nvSpPr>
        <p:spPr bwMode="auto">
          <a:xfrm>
            <a:off x="757238" y="5872163"/>
            <a:ext cx="2355850"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Улыбка</a:t>
            </a:r>
            <a:r>
              <a:rPr lang="ru-RU" b="1" i="1" dirty="0">
                <a:solidFill>
                  <a:schemeClr val="accent4">
                    <a:lumMod val="75000"/>
                  </a:schemeClr>
                </a:solidFill>
                <a:latin typeface="Calibri" pitchFamily="34" charset="0"/>
                <a:cs typeface="Arial" charset="0"/>
              </a:rPr>
              <a:t>»</a:t>
            </a:r>
          </a:p>
        </p:txBody>
      </p:sp>
      <p:sp>
        <p:nvSpPr>
          <p:cNvPr id="4" name="TextBox 600">
            <a:hlinkClick r:id="rId5"/>
          </p:cNvPr>
          <p:cNvSpPr txBox="1">
            <a:spLocks noChangeArrowheads="1"/>
          </p:cNvSpPr>
          <p:nvPr/>
        </p:nvSpPr>
        <p:spPr bwMode="auto">
          <a:xfrm>
            <a:off x="3900488" y="1085850"/>
            <a:ext cx="2324100"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Пчёлки</a:t>
            </a:r>
            <a:r>
              <a:rPr lang="ru-RU" dirty="0">
                <a:solidFill>
                  <a:schemeClr val="accent4">
                    <a:lumMod val="75000"/>
                  </a:schemeClr>
                </a:solidFill>
                <a:latin typeface="Calibri" pitchFamily="34" charset="0"/>
                <a:cs typeface="Arial" charset="0"/>
              </a:rPr>
              <a:t>»</a:t>
            </a:r>
          </a:p>
        </p:txBody>
      </p:sp>
      <p:sp>
        <p:nvSpPr>
          <p:cNvPr id="5" name="TextBox 601"/>
          <p:cNvSpPr txBox="1">
            <a:spLocks noChangeArrowheads="1"/>
          </p:cNvSpPr>
          <p:nvPr/>
        </p:nvSpPr>
        <p:spPr bwMode="auto">
          <a:xfrm>
            <a:off x="5329238" y="4371975"/>
            <a:ext cx="2738437"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Почемучки</a:t>
            </a:r>
            <a:r>
              <a:rPr lang="ru-RU" b="1" i="1" dirty="0">
                <a:solidFill>
                  <a:schemeClr val="accent4">
                    <a:lumMod val="75000"/>
                  </a:schemeClr>
                </a:solidFill>
                <a:latin typeface="Calibri" pitchFamily="34" charset="0"/>
                <a:cs typeface="Arial" charset="0"/>
              </a:rPr>
              <a:t>»</a:t>
            </a:r>
          </a:p>
        </p:txBody>
      </p:sp>
      <p:sp>
        <p:nvSpPr>
          <p:cNvPr id="6" name="TextBox 602"/>
          <p:cNvSpPr txBox="1">
            <a:spLocks noChangeArrowheads="1"/>
          </p:cNvSpPr>
          <p:nvPr/>
        </p:nvSpPr>
        <p:spPr bwMode="auto">
          <a:xfrm>
            <a:off x="5900738" y="6943725"/>
            <a:ext cx="2295525"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Радуга</a:t>
            </a:r>
            <a:r>
              <a:rPr lang="ru-RU" b="1" i="1" dirty="0">
                <a:solidFill>
                  <a:schemeClr val="accent4">
                    <a:lumMod val="75000"/>
                  </a:schemeClr>
                </a:solidFill>
                <a:latin typeface="Calibri" pitchFamily="34" charset="0"/>
                <a:cs typeface="Arial" charset="0"/>
              </a:rPr>
              <a:t>»</a:t>
            </a:r>
          </a:p>
        </p:txBody>
      </p:sp>
      <p:sp>
        <p:nvSpPr>
          <p:cNvPr id="7" name="TextBox 603"/>
          <p:cNvSpPr txBox="1">
            <a:spLocks noChangeArrowheads="1"/>
          </p:cNvSpPr>
          <p:nvPr/>
        </p:nvSpPr>
        <p:spPr bwMode="auto">
          <a:xfrm>
            <a:off x="9544050" y="585788"/>
            <a:ext cx="2744788"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Светлячок</a:t>
            </a:r>
            <a:r>
              <a:rPr lang="ru-RU" b="1" i="1" dirty="0">
                <a:solidFill>
                  <a:schemeClr val="accent4">
                    <a:lumMod val="75000"/>
                  </a:schemeClr>
                </a:solidFill>
                <a:latin typeface="Calibri" pitchFamily="34" charset="0"/>
                <a:cs typeface="Arial" charset="0"/>
              </a:rPr>
              <a:t>»</a:t>
            </a:r>
          </a:p>
        </p:txBody>
      </p:sp>
      <p:sp>
        <p:nvSpPr>
          <p:cNvPr id="8" name="TextBox 604"/>
          <p:cNvSpPr txBox="1">
            <a:spLocks noChangeArrowheads="1"/>
          </p:cNvSpPr>
          <p:nvPr/>
        </p:nvSpPr>
        <p:spPr bwMode="auto">
          <a:xfrm>
            <a:off x="9329738" y="3443288"/>
            <a:ext cx="2906712"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Волшебники</a:t>
            </a:r>
            <a:r>
              <a:rPr lang="ru-RU" b="1" i="1" dirty="0">
                <a:solidFill>
                  <a:schemeClr val="accent4">
                    <a:lumMod val="75000"/>
                  </a:schemeClr>
                </a:solidFill>
                <a:latin typeface="Calibri" pitchFamily="34" charset="0"/>
                <a:cs typeface="Arial" charset="0"/>
              </a:rPr>
              <a:t>»</a:t>
            </a:r>
          </a:p>
        </p:txBody>
      </p:sp>
      <p:sp>
        <p:nvSpPr>
          <p:cNvPr id="9" name="TextBox 605"/>
          <p:cNvSpPr txBox="1">
            <a:spLocks noChangeArrowheads="1"/>
          </p:cNvSpPr>
          <p:nvPr/>
        </p:nvSpPr>
        <p:spPr bwMode="auto">
          <a:xfrm>
            <a:off x="9115425" y="5800725"/>
            <a:ext cx="2649538"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Малышок</a:t>
            </a:r>
            <a:r>
              <a:rPr lang="ru-RU" b="1" i="1" dirty="0">
                <a:solidFill>
                  <a:schemeClr val="accent4">
                    <a:lumMod val="75000"/>
                  </a:schemeClr>
                </a:solidFill>
                <a:latin typeface="Calibri" pitchFamily="34" charset="0"/>
                <a:cs typeface="Arial" charset="0"/>
              </a:rPr>
              <a:t>»</a:t>
            </a:r>
          </a:p>
        </p:txBody>
      </p:sp>
      <p:sp>
        <p:nvSpPr>
          <p:cNvPr id="10" name="TextBox 606"/>
          <p:cNvSpPr txBox="1">
            <a:spLocks noChangeArrowheads="1"/>
          </p:cNvSpPr>
          <p:nvPr/>
        </p:nvSpPr>
        <p:spPr bwMode="auto">
          <a:xfrm>
            <a:off x="6615113" y="371475"/>
            <a:ext cx="2687637" cy="374650"/>
          </a:xfrm>
          <a:prstGeom prst="rect">
            <a:avLst/>
          </a:prstGeom>
          <a:noFill/>
          <a:ln w="9525">
            <a:noFill/>
            <a:miter lim="800000"/>
            <a:headEnd/>
            <a:tailEnd/>
          </a:ln>
        </p:spPr>
        <p:txBody>
          <a:bodyPr wrap="none" lIns="81609" tIns="40804" rIns="81609" bIns="40804">
            <a:spAutoFit/>
          </a:bodyPr>
          <a:lstStyle/>
          <a:p>
            <a:pPr eaLnBrk="1" hangingPunct="1">
              <a:defRPr/>
            </a:pPr>
            <a:r>
              <a:rPr lang="ru-RU" b="1" i="1" dirty="0">
                <a:solidFill>
                  <a:schemeClr val="accent4">
                    <a:lumMod val="75000"/>
                  </a:schemeClr>
                </a:solidFill>
                <a:latin typeface="Calibri" pitchFamily="34" charset="0"/>
                <a:cs typeface="Arial" charset="0"/>
              </a:rPr>
              <a:t>Созвездие «</a:t>
            </a:r>
            <a:r>
              <a:rPr lang="ru-RU" b="1" i="1" dirty="0">
                <a:solidFill>
                  <a:schemeClr val="accent4">
                    <a:lumMod val="75000"/>
                  </a:schemeClr>
                </a:solidFill>
                <a:latin typeface="Calibri" pitchFamily="34" charset="0"/>
                <a:cs typeface="Arial" charset="0"/>
                <a:hlinkClick r:id="rId3"/>
              </a:rPr>
              <a:t>Солнышко</a:t>
            </a:r>
            <a:r>
              <a:rPr lang="ru-RU" b="1" i="1" dirty="0">
                <a:solidFill>
                  <a:schemeClr val="accent4">
                    <a:lumMod val="75000"/>
                  </a:schemeClr>
                </a:solidFill>
                <a:latin typeface="Calibri" pitchFamily="34" charset="0"/>
                <a:cs typeface="Arial" charset="0"/>
              </a:rPr>
              <a:t>»</a:t>
            </a:r>
          </a:p>
        </p:txBody>
      </p:sp>
      <p:sp>
        <p:nvSpPr>
          <p:cNvPr id="557" name="Номер слайда 556"/>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B00FE1EE-921B-489F-90A0-21950D12B742}" type="slidenum">
              <a:rPr lang="ru-RU" b="1">
                <a:ln w="11430"/>
                <a:solidFill>
                  <a:schemeClr val="accent4">
                    <a:lumMod val="75000"/>
                  </a:schemeClr>
                </a:soli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10</a:t>
            </a:fld>
            <a:endParaRPr lang="ru-RU" b="1" dirty="0">
              <a:ln w="11430"/>
              <a:solidFill>
                <a:schemeClr val="accent4">
                  <a:lumMod val="75000"/>
                </a:schemeClr>
              </a:solidFill>
              <a:effectLst>
                <a:outerShdw blurRad="80000" dist="40000" dir="5040000" algn="tl">
                  <a:srgbClr val="000000">
                    <a:alpha val="30000"/>
                  </a:srgbClr>
                </a:outerShdw>
              </a:effectLst>
              <a:latin typeface="+mn-lt"/>
              <a:cs typeface="+mn-cs"/>
            </a:endParaRPr>
          </a:p>
        </p:txBody>
      </p:sp>
      <p:sp>
        <p:nvSpPr>
          <p:cNvPr id="598" name="Выгнутая вниз стрелка 597">
            <a:hlinkClick r:id="rId6" action="ppaction://hlinksldjump"/>
          </p:cNvPr>
          <p:cNvSpPr/>
          <p:nvPr/>
        </p:nvSpPr>
        <p:spPr>
          <a:xfrm>
            <a:off x="11687212" y="8443938"/>
            <a:ext cx="642942"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599"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C:\Users\ДС 41\Desktop\Публичный доклад интерактив\1318db1fa52573a826fb424d4c608c44f5b3efa4r1-500-500_hq.gif"/>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4972050" y="228600"/>
            <a:ext cx="4833938"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900613" y="157163"/>
            <a:ext cx="7572375" cy="5653087"/>
          </a:xfrm>
          <a:prstGeom prst="rect">
            <a:avLst/>
          </a:prstGeom>
          <a:noFill/>
        </p:spPr>
        <p:txBody>
          <a:bodyPr lIns="81609" tIns="40804" rIns="81609" bIns="40804">
            <a:spAutoFit/>
          </a:bodyPr>
          <a:lstStyle/>
          <a:p>
            <a:pPr defTabSz="908604" eaLnBrk="1" fontAlgn="auto" hangingPunct="1">
              <a:spcBef>
                <a:spcPts val="0"/>
              </a:spcBef>
              <a:spcAft>
                <a:spcPts val="0"/>
              </a:spcAft>
              <a:defRPr/>
            </a:pPr>
            <a:endParaRPr lang="ru-RU" sz="1400" b="1" i="1" dirty="0">
              <a:solidFill>
                <a:srgbClr val="0000FF"/>
              </a:solidFill>
              <a:latin typeface="+mn-lt"/>
              <a:cs typeface="+mn-cs"/>
            </a:endParaRPr>
          </a:p>
          <a:p>
            <a:pPr defTabSz="908604" eaLnBrk="1" fontAlgn="auto" hangingPunct="1">
              <a:spcBef>
                <a:spcPts val="0"/>
              </a:spcBef>
              <a:spcAft>
                <a:spcPts val="0"/>
              </a:spcAft>
              <a:defRPr/>
            </a:pPr>
            <a:r>
              <a:rPr lang="ru-RU" sz="2800" b="1" i="1" dirty="0">
                <a:solidFill>
                  <a:srgbClr val="FF0000"/>
                </a:solidFill>
                <a:latin typeface="Comic Sans MS" pitchFamily="66" charset="0"/>
                <a:cs typeface="+mn-cs"/>
              </a:rPr>
              <a:t>Звёздный состав:</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№1 «Малышок»: 29 Звездочек, руководители: Полянская Нина Петровна и Аксенова Елена Никитична </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№2 «Ручеёк»: 28 Звездочек, руководители: Воробьева Татьяна Валерьевна и Минаева Елена Дмитриевна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3 «Улыбка»: 29 Звездочек, руководители : Файзрахманова Хашига Хасановна и Куликова Валентина Петровна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4 «Гномики»: 29 Звездочек, руководители : Клепикова Наталья Александровна и Никольская Виктория Викторовна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5 «Пчёлки»: 29 Звездочек, руководители : Пришляк Татьяна Владимировна и Жарикова Надежда Григорьевна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6 «Почемучки»: 32 Звездочки, руководители : Мирошниченко Галина Евгеньевна и Барбарош Ольга Александровна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7 «Радуга»: 31 Звездочка, руководители : Кузьмичева Мария Викторовна и Гаджиева Аминат Анверовна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8 «Солнышко»: 32 Звездочки, руководители : Семичева Ольга Александровна и Нигматзянова Анжела Айдаровна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9 «Светлячок»: 32 Звездочки, руководители : Сидоркова Елена Александровна и Бондаренко Наталья Владимировна</a:t>
            </a:r>
          </a:p>
          <a:p>
            <a:pPr defTabSz="908604" eaLnBrk="1" fontAlgn="auto" hangingPunct="1">
              <a:spcBef>
                <a:spcPts val="0"/>
              </a:spcBef>
              <a:spcAft>
                <a:spcPts val="0"/>
              </a:spcAft>
              <a:defRPr/>
            </a:pPr>
            <a:r>
              <a:rPr lang="ru-RU" sz="1600" b="1" i="1" dirty="0">
                <a:solidFill>
                  <a:schemeClr val="accent5">
                    <a:lumMod val="75000"/>
                  </a:schemeClr>
                </a:solidFill>
                <a:latin typeface="Comic Sans MS" pitchFamily="66" charset="0"/>
                <a:cs typeface="+mn-cs"/>
              </a:rPr>
              <a:t>Созвездие № 10 «Волшебники»: 31 Звездочка, руководители : Эмберг Татьяна Анатольевна и Руденко Елена Владимировна</a:t>
            </a:r>
          </a:p>
        </p:txBody>
      </p:sp>
      <p:sp>
        <p:nvSpPr>
          <p:cNvPr id="3" name="5-конечная звезда 2"/>
          <p:cNvSpPr/>
          <p:nvPr/>
        </p:nvSpPr>
        <p:spPr>
          <a:xfrm>
            <a:off x="10615613" y="7443788"/>
            <a:ext cx="1357312" cy="1143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09" tIns="40804" rIns="81609" bIns="40804" anchor="ctr"/>
          <a:lstStyle/>
          <a:p>
            <a:pPr algn="ctr" defTabSz="908604" eaLnBrk="1" fontAlgn="auto" hangingPunct="1">
              <a:spcBef>
                <a:spcPts val="0"/>
              </a:spcBef>
              <a:spcAft>
                <a:spcPts val="0"/>
              </a:spcAft>
              <a:defRPr/>
            </a:pPr>
            <a:endParaRPr lang="ru-RU"/>
          </a:p>
        </p:txBody>
      </p:sp>
      <p:sp>
        <p:nvSpPr>
          <p:cNvPr id="5" name="5-конечная звезда 4"/>
          <p:cNvSpPr/>
          <p:nvPr/>
        </p:nvSpPr>
        <p:spPr>
          <a:xfrm>
            <a:off x="9115425" y="5872163"/>
            <a:ext cx="1357313" cy="1143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09" tIns="40804" rIns="81609" bIns="40804" anchor="ctr"/>
          <a:lstStyle/>
          <a:p>
            <a:pPr algn="ctr" defTabSz="908604" eaLnBrk="1" fontAlgn="auto" hangingPunct="1">
              <a:spcBef>
                <a:spcPts val="0"/>
              </a:spcBef>
              <a:spcAft>
                <a:spcPts val="0"/>
              </a:spcAft>
              <a:defRPr/>
            </a:pPr>
            <a:endParaRPr lang="ru-RU"/>
          </a:p>
        </p:txBody>
      </p:sp>
      <p:sp>
        <p:nvSpPr>
          <p:cNvPr id="15365" name="TextBox 8"/>
          <p:cNvSpPr txBox="1">
            <a:spLocks noChangeArrowheads="1"/>
          </p:cNvSpPr>
          <p:nvPr/>
        </p:nvSpPr>
        <p:spPr bwMode="auto">
          <a:xfrm>
            <a:off x="614363" y="4800600"/>
            <a:ext cx="4214812" cy="3006725"/>
          </a:xfrm>
          <a:prstGeom prst="rect">
            <a:avLst/>
          </a:prstGeom>
          <a:noFill/>
          <a:ln w="9525">
            <a:noFill/>
            <a:miter lim="800000"/>
            <a:headEnd/>
            <a:tailEnd/>
          </a:ln>
        </p:spPr>
        <p:txBody>
          <a:bodyPr lIns="81609" tIns="40804" rIns="81609" bIns="40804">
            <a:spAutoFit/>
          </a:bodyPr>
          <a:lstStyle/>
          <a:p>
            <a:pPr eaLnBrk="1" hangingPunct="1">
              <a:defRPr/>
            </a:pPr>
            <a:r>
              <a:rPr lang="ru-RU" b="1" i="1" dirty="0">
                <a:solidFill>
                  <a:schemeClr val="accent5">
                    <a:lumMod val="75000"/>
                  </a:schemeClr>
                </a:solidFill>
                <a:latin typeface="Comic Sans MS" pitchFamily="66" charset="0"/>
                <a:cs typeface="Arial" charset="0"/>
              </a:rPr>
              <a:t>Родителям предоставляется компенсация части родительской платы за содержание ребенка на корабле из расчета: -20% размера родительской платы на первого ребенка; -50% размера родительской платы на второго ребенка; -70% размера родительской платы на третьего и последующего ребенка</a:t>
            </a:r>
          </a:p>
        </p:txBody>
      </p:sp>
      <p:sp>
        <p:nvSpPr>
          <p:cNvPr id="10" name="5-конечная звезда 9"/>
          <p:cNvSpPr/>
          <p:nvPr/>
        </p:nvSpPr>
        <p:spPr>
          <a:xfrm>
            <a:off x="8115300" y="7443788"/>
            <a:ext cx="1357313" cy="1143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09" tIns="40804" rIns="81609" bIns="40804" anchor="ctr"/>
          <a:lstStyle/>
          <a:p>
            <a:pPr algn="ctr" defTabSz="908604" eaLnBrk="1" fontAlgn="auto" hangingPunct="1">
              <a:spcBef>
                <a:spcPts val="0"/>
              </a:spcBef>
              <a:spcAft>
                <a:spcPts val="0"/>
              </a:spcAft>
              <a:defRPr/>
            </a:pPr>
            <a:endParaRPr lang="ru-RU"/>
          </a:p>
        </p:txBody>
      </p:sp>
      <p:sp>
        <p:nvSpPr>
          <p:cNvPr id="11" name="5-конечная звезда 10"/>
          <p:cNvSpPr/>
          <p:nvPr/>
        </p:nvSpPr>
        <p:spPr>
          <a:xfrm>
            <a:off x="6686550" y="5872163"/>
            <a:ext cx="1357313" cy="1143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09" tIns="40804" rIns="81609" bIns="40804" anchor="ctr"/>
          <a:lstStyle/>
          <a:p>
            <a:pPr algn="ctr" defTabSz="908604" eaLnBrk="1" fontAlgn="auto" hangingPunct="1">
              <a:spcBef>
                <a:spcPts val="0"/>
              </a:spcBef>
              <a:spcAft>
                <a:spcPts val="0"/>
              </a:spcAft>
              <a:defRPr/>
            </a:pPr>
            <a:endParaRPr lang="ru-RU"/>
          </a:p>
        </p:txBody>
      </p:sp>
      <p:sp>
        <p:nvSpPr>
          <p:cNvPr id="12" name="5-конечная звезда 11"/>
          <p:cNvSpPr/>
          <p:nvPr/>
        </p:nvSpPr>
        <p:spPr>
          <a:xfrm>
            <a:off x="5543550" y="7443788"/>
            <a:ext cx="1357313" cy="11430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1609" tIns="40804" rIns="81609" bIns="40804" anchor="ctr"/>
          <a:lstStyle/>
          <a:p>
            <a:pPr algn="ctr" defTabSz="908604" eaLnBrk="1" fontAlgn="auto" hangingPunct="1">
              <a:spcBef>
                <a:spcPts val="0"/>
              </a:spcBef>
              <a:spcAft>
                <a:spcPts val="0"/>
              </a:spcAft>
              <a:defRPr/>
            </a:pPr>
            <a:endParaRPr lang="ru-RU"/>
          </a:p>
        </p:txBody>
      </p:sp>
      <p:sp>
        <p:nvSpPr>
          <p:cNvPr id="13" name="Номер слайда 12"/>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75EDB73E-6272-4B06-8046-F0375F2B9EC6}"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11</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18454" name="Picture 22" descr="C:\Users\ДС 41\Desktop\Публичный доклад интерактив\ПД\ПД\IMG-20200526-WA0008.jpg"/>
          <p:cNvPicPr>
            <a:picLocks noChangeAspect="1" noChangeArrowheads="1"/>
          </p:cNvPicPr>
          <p:nvPr/>
        </p:nvPicPr>
        <p:blipFill>
          <a:blip r:embed="rId3"/>
          <a:srcRect/>
          <a:stretch>
            <a:fillRect/>
          </a:stretch>
        </p:blipFill>
        <p:spPr bwMode="auto">
          <a:xfrm>
            <a:off x="614322" y="1228700"/>
            <a:ext cx="4097136" cy="3143272"/>
          </a:xfrm>
          <a:prstGeom prst="rect">
            <a:avLst/>
          </a:prstGeom>
          <a:ln>
            <a:noFill/>
          </a:ln>
          <a:effectLst>
            <a:softEdge rad="112500"/>
          </a:effectLst>
        </p:spPr>
      </p:pic>
      <p:sp>
        <p:nvSpPr>
          <p:cNvPr id="14" name="Выгнутая вниз стрелка 13">
            <a:hlinkClick r:id="rId4" action="ppaction://hlinksldjump"/>
          </p:cNvPr>
          <p:cNvSpPr/>
          <p:nvPr/>
        </p:nvSpPr>
        <p:spPr>
          <a:xfrm>
            <a:off x="11758650" y="8301062"/>
            <a:ext cx="714380" cy="64294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5"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Номер слайда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9B8B9724-3B16-4739-9D2A-7315D417B37A}" type="slidenum">
              <a:rPr lang="ru-RU" sz="1400">
                <a:solidFill>
                  <a:schemeClr val="bg1"/>
                </a:solidFill>
              </a:rPr>
              <a:pPr>
                <a:spcBef>
                  <a:spcPct val="0"/>
                </a:spcBef>
                <a:buFontTx/>
                <a:buNone/>
              </a:pPr>
              <a:t>12</a:t>
            </a:fld>
            <a:endParaRPr lang="ru-RU" sz="1400">
              <a:solidFill>
                <a:schemeClr val="bg1"/>
              </a:solidFill>
            </a:endParaRPr>
          </a:p>
        </p:txBody>
      </p:sp>
      <p:sp>
        <p:nvSpPr>
          <p:cNvPr id="3" name="TextBox 5"/>
          <p:cNvSpPr txBox="1">
            <a:spLocks noChangeArrowheads="1"/>
          </p:cNvSpPr>
          <p:nvPr/>
        </p:nvSpPr>
        <p:spPr bwMode="auto">
          <a:xfrm>
            <a:off x="1042988" y="371475"/>
            <a:ext cx="11430000" cy="738188"/>
          </a:xfrm>
          <a:prstGeom prst="rect">
            <a:avLst/>
          </a:prstGeom>
          <a:noFill/>
          <a:ln w="9525">
            <a:noFill/>
            <a:miter lim="800000"/>
            <a:headEnd/>
            <a:tailEnd/>
          </a:ln>
        </p:spPr>
        <p:txBody>
          <a:bodyPr lIns="90860" tIns="45431" rIns="90860" bIns="45431">
            <a:spAutoFit/>
          </a:bodyPr>
          <a:lstStyle/>
          <a:p>
            <a:pPr algn="ctr" eaLnBrk="1" hangingPunct="1">
              <a:defRPr/>
            </a:pPr>
            <a:r>
              <a:rPr lang="ru-RU" sz="1400" b="1" i="1" dirty="0">
                <a:solidFill>
                  <a:schemeClr val="accent5">
                    <a:lumMod val="75000"/>
                  </a:schemeClr>
                </a:solidFill>
                <a:latin typeface="Comic Sans MS" pitchFamily="66" charset="0"/>
                <a:cs typeface="Times New Roman" pitchFamily="18" charset="0"/>
              </a:rPr>
              <a:t>Кадровый потенциал  экипажа</a:t>
            </a:r>
          </a:p>
          <a:p>
            <a:pPr eaLnBrk="1" hangingPunct="1">
              <a:defRPr/>
            </a:pPr>
            <a:r>
              <a:rPr lang="ru-RU" sz="1400" b="1" i="1" dirty="0">
                <a:solidFill>
                  <a:schemeClr val="accent5">
                    <a:lumMod val="75000"/>
                  </a:schemeClr>
                </a:solidFill>
                <a:latin typeface="Comic Sans MS" pitchFamily="66" charset="0"/>
                <a:cs typeface="Times New Roman" pitchFamily="18" charset="0"/>
              </a:rPr>
              <a:t>Штат укомплектован на 100%. Соотношение воспитанник/педагог - 11,76/1, соотношение воспитанники/ все сотрудники 5,56/1. За последние 3 года 100% педагогов и 75% всего персонала повысили свою квалификацию.</a:t>
            </a:r>
          </a:p>
        </p:txBody>
      </p:sp>
      <p:sp>
        <p:nvSpPr>
          <p:cNvPr id="17" name="TextBox 5"/>
          <p:cNvSpPr txBox="1">
            <a:spLocks noChangeArrowheads="1"/>
          </p:cNvSpPr>
          <p:nvPr/>
        </p:nvSpPr>
        <p:spPr bwMode="auto">
          <a:xfrm>
            <a:off x="6043613" y="4800600"/>
            <a:ext cx="7000875" cy="554038"/>
          </a:xfrm>
          <a:prstGeom prst="rect">
            <a:avLst/>
          </a:prstGeom>
          <a:noFill/>
          <a:ln w="9525">
            <a:noFill/>
            <a:miter lim="800000"/>
            <a:headEnd/>
            <a:tailEnd/>
          </a:ln>
        </p:spPr>
        <p:txBody>
          <a:bodyPr lIns="90860" tIns="45431" rIns="90860" bIns="45431">
            <a:spAutoFit/>
          </a:bodyPr>
          <a:lstStyle/>
          <a:p>
            <a:pPr eaLnBrk="1" hangingPunct="1">
              <a:defRPr/>
            </a:pPr>
            <a:r>
              <a:rPr lang="ru-RU" sz="1400" b="1" i="1" dirty="0">
                <a:solidFill>
                  <a:schemeClr val="accent5">
                    <a:lumMod val="75000"/>
                  </a:schemeClr>
                </a:solidFill>
                <a:latin typeface="Comic Sans MS" pitchFamily="66" charset="0"/>
                <a:cs typeface="Times New Roman" pitchFamily="18" charset="0"/>
              </a:rPr>
              <a:t>В 2019 – 2020 учебном году свою квалификационную категорию</a:t>
            </a:r>
          </a:p>
          <a:p>
            <a:pPr eaLnBrk="1" hangingPunct="1">
              <a:defRPr/>
            </a:pPr>
            <a:r>
              <a:rPr lang="ru-RU" sz="1400" b="1" i="1" dirty="0">
                <a:solidFill>
                  <a:schemeClr val="accent5">
                    <a:lumMod val="75000"/>
                  </a:schemeClr>
                </a:solidFill>
                <a:latin typeface="Comic Sans MS" pitchFamily="66" charset="0"/>
                <a:cs typeface="Times New Roman" pitchFamily="18" charset="0"/>
              </a:rPr>
              <a:t> повысили 11 педагогов – 40 % от общего количества педагогов</a:t>
            </a:r>
            <a:r>
              <a:rPr lang="ru-RU" sz="1600" b="1" i="1" dirty="0">
                <a:solidFill>
                  <a:schemeClr val="bg2"/>
                </a:solidFill>
                <a:latin typeface="Comic Sans MS" pitchFamily="66" charset="0"/>
                <a:cs typeface="Arial" charset="0"/>
              </a:rPr>
              <a:t>.</a:t>
            </a:r>
          </a:p>
        </p:txBody>
      </p:sp>
      <p:graphicFrame>
        <p:nvGraphicFramePr>
          <p:cNvPr id="19" name="Group 15"/>
          <p:cNvGraphicFramePr>
            <a:graphicFrameLocks noGrp="1"/>
          </p:cNvGraphicFramePr>
          <p:nvPr/>
        </p:nvGraphicFramePr>
        <p:xfrm>
          <a:off x="6257924" y="5372104"/>
          <a:ext cx="5000662" cy="3976063"/>
        </p:xfrm>
        <a:graphic>
          <a:graphicData uri="http://schemas.openxmlformats.org/drawingml/2006/table">
            <a:tbl>
              <a:tblPr/>
              <a:tblGrid>
                <a:gridCol w="370317"/>
                <a:gridCol w="1684753"/>
                <a:gridCol w="1155722"/>
                <a:gridCol w="1789870"/>
              </a:tblGrid>
              <a:tr h="639163">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smtClean="0">
                          <a:ln>
                            <a:noFill/>
                          </a:ln>
                          <a:solidFill>
                            <a:srgbClr val="FFFFFF"/>
                          </a:solidFill>
                          <a:effectLst/>
                          <a:latin typeface="Calibri" pitchFamily="34" charset="0"/>
                          <a:cs typeface="Arial" charset="0"/>
                        </a:rPr>
                        <a:t>№</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CEB966"/>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smtClean="0">
                          <a:ln>
                            <a:noFill/>
                          </a:ln>
                          <a:solidFill>
                            <a:srgbClr val="FFFFFF"/>
                          </a:solidFill>
                          <a:effectLst/>
                          <a:latin typeface="Calibri" pitchFamily="34" charset="0"/>
                          <a:cs typeface="Arial" charset="0"/>
                        </a:rPr>
                        <a:t>ФИО</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CEB966"/>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smtClean="0">
                          <a:ln>
                            <a:noFill/>
                          </a:ln>
                          <a:solidFill>
                            <a:srgbClr val="FFFFFF"/>
                          </a:solidFill>
                          <a:effectLst/>
                          <a:latin typeface="Calibri" pitchFamily="34" charset="0"/>
                          <a:cs typeface="Arial" charset="0"/>
                        </a:rPr>
                        <a:t>Имеющаяся квалификационная категория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CEB966"/>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1" i="0" u="none" strike="noStrike" cap="none" normalizeH="0" baseline="0" dirty="0" smtClean="0">
                          <a:ln>
                            <a:noFill/>
                          </a:ln>
                          <a:solidFill>
                            <a:srgbClr val="FFFFFF"/>
                          </a:solidFill>
                          <a:effectLst/>
                          <a:latin typeface="Calibri" pitchFamily="34" charset="0"/>
                          <a:cs typeface="Arial" charset="0"/>
                        </a:rPr>
                        <a:t>Полученная квалификационная категория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37440" cap="flat" cmpd="sng" algn="ctr">
                      <a:solidFill>
                        <a:srgbClr val="FFFFFF"/>
                      </a:solidFill>
                      <a:prstDash val="solid"/>
                      <a:round/>
                      <a:headEnd type="none" w="med" len="med"/>
                      <a:tailEnd type="none" w="med" len="med"/>
                    </a:lnB>
                    <a:lnTlToBr>
                      <a:noFill/>
                    </a:lnTlToBr>
                    <a:lnBlToTr>
                      <a:noFill/>
                    </a:lnBlToTr>
                    <a:solidFill>
                      <a:srgbClr val="CEB966"/>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1</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Воробьева Т.В.</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3744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2</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Эмберг Т.А.</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3</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Семичева О.А.</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Без категории</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4</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Минаева Е.Д.</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5</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Полянская Н.П.</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6</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Барбарош О.А.</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Без категории</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7</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Никольская В.В.</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8</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Кузьмичёва М.В.</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Без категории</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9</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Иванова И.А.</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Высшая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10</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Пришляк Т.В.</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Без категории</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F6F3EA"/>
                    </a:solidFill>
                  </a:tcPr>
                </a:tc>
              </a:tr>
              <a:tr h="273107">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11</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Жарикова Н.Г.</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smtClean="0">
                          <a:ln>
                            <a:noFill/>
                          </a:ln>
                          <a:solidFill>
                            <a:srgbClr val="000000"/>
                          </a:solidFill>
                          <a:effectLst/>
                          <a:latin typeface="Calibri" pitchFamily="34" charset="0"/>
                          <a:cs typeface="Arial" charset="0"/>
                        </a:rPr>
                        <a:t>Без категории</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c>
                  <a:txBody>
                    <a:bodyPr/>
                    <a:lstStyle/>
                    <a:p>
                      <a:pPr marL="0" marR="0" lvl="0" indent="0" algn="l" defTabSz="449263" rtl="0" eaLnBrk="1" fontAlgn="base" latinLnBrk="0" hangingPunct="1">
                        <a:lnSpc>
                          <a:spcPct val="10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ru-RU" sz="1200" b="0" i="0" u="none" strike="noStrike" cap="none" normalizeH="0" baseline="0" dirty="0" smtClean="0">
                          <a:ln>
                            <a:noFill/>
                          </a:ln>
                          <a:solidFill>
                            <a:srgbClr val="000000"/>
                          </a:solidFill>
                          <a:effectLst/>
                          <a:latin typeface="Calibri" pitchFamily="34" charset="0"/>
                          <a:cs typeface="Arial" charset="0"/>
                        </a:rPr>
                        <a:t>Первая</a:t>
                      </a:r>
                    </a:p>
                  </a:txBody>
                  <a:tcPr marL="89999" marR="89999" marT="46805" marB="46805" horzOverflow="overflow">
                    <a:lnL w="11520" cap="flat" cmpd="sng" algn="ctr">
                      <a:solidFill>
                        <a:srgbClr val="FFFFFF"/>
                      </a:solidFill>
                      <a:prstDash val="solid"/>
                      <a:round/>
                      <a:headEnd type="none" w="med" len="med"/>
                      <a:tailEnd type="none" w="med" len="med"/>
                    </a:lnL>
                    <a:lnR w="11520" cap="flat" cmpd="sng" algn="ctr">
                      <a:solidFill>
                        <a:srgbClr val="FFFFFF"/>
                      </a:solidFill>
                      <a:prstDash val="solid"/>
                      <a:round/>
                      <a:headEnd type="none" w="med" len="med"/>
                      <a:tailEnd type="none" w="med" len="med"/>
                    </a:lnR>
                    <a:lnT w="11520" cap="flat" cmpd="sng" algn="ctr">
                      <a:solidFill>
                        <a:srgbClr val="FFFFFF"/>
                      </a:solidFill>
                      <a:prstDash val="solid"/>
                      <a:round/>
                      <a:headEnd type="none" w="med" len="med"/>
                      <a:tailEnd type="none" w="med" len="med"/>
                    </a:lnT>
                    <a:lnB w="11520" cap="flat" cmpd="sng" algn="ctr">
                      <a:solidFill>
                        <a:srgbClr val="FFFFFF"/>
                      </a:solidFill>
                      <a:prstDash val="solid"/>
                      <a:round/>
                      <a:headEnd type="none" w="med" len="med"/>
                      <a:tailEnd type="none" w="med" len="med"/>
                    </a:lnB>
                    <a:lnTlToBr>
                      <a:noFill/>
                    </a:lnTlToBr>
                    <a:lnBlToTr>
                      <a:noFill/>
                    </a:lnBlToTr>
                    <a:solidFill>
                      <a:srgbClr val="EDE6D3"/>
                    </a:solidFill>
                  </a:tcPr>
                </a:tc>
              </a:tr>
            </a:tbl>
          </a:graphicData>
        </a:graphic>
      </p:graphicFrame>
      <p:sp>
        <p:nvSpPr>
          <p:cNvPr id="25672" name="Rectangle 55"/>
          <p:cNvSpPr>
            <a:spLocks noChangeArrowheads="1"/>
          </p:cNvSpPr>
          <p:nvPr/>
        </p:nvSpPr>
        <p:spPr bwMode="auto">
          <a:xfrm>
            <a:off x="0" y="0"/>
            <a:ext cx="1280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graphicFrame>
        <p:nvGraphicFramePr>
          <p:cNvPr id="25673" name="Object 54"/>
          <p:cNvGraphicFramePr>
            <a:graphicFrameLocks/>
          </p:cNvGraphicFramePr>
          <p:nvPr/>
        </p:nvGraphicFramePr>
        <p:xfrm>
          <a:off x="471488" y="2085975"/>
          <a:ext cx="5143500" cy="1500188"/>
        </p:xfrm>
        <a:graphic>
          <a:graphicData uri="http://schemas.openxmlformats.org/presentationml/2006/ole">
            <p:oleObj spid="_x0000_s25698" name="Диаграмма" r:id="rId4" imgW="5646514" imgH="1760295" progId="Excel.Sheet.8">
              <p:embed/>
            </p:oleObj>
          </a:graphicData>
        </a:graphic>
      </p:graphicFrame>
      <p:sp>
        <p:nvSpPr>
          <p:cNvPr id="25674" name="Rectangle 56"/>
          <p:cNvSpPr>
            <a:spLocks noChangeArrowheads="1"/>
          </p:cNvSpPr>
          <p:nvPr/>
        </p:nvSpPr>
        <p:spPr bwMode="auto">
          <a:xfrm>
            <a:off x="0" y="2217738"/>
            <a:ext cx="128016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sp>
        <p:nvSpPr>
          <p:cNvPr id="25675" name="Rectangle 58"/>
          <p:cNvSpPr>
            <a:spLocks noChangeArrowheads="1"/>
          </p:cNvSpPr>
          <p:nvPr/>
        </p:nvSpPr>
        <p:spPr bwMode="auto">
          <a:xfrm>
            <a:off x="0" y="0"/>
            <a:ext cx="1280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graphicFrame>
        <p:nvGraphicFramePr>
          <p:cNvPr id="25676" name="Object 57"/>
          <p:cNvGraphicFramePr>
            <a:graphicFrameLocks/>
          </p:cNvGraphicFramePr>
          <p:nvPr/>
        </p:nvGraphicFramePr>
        <p:xfrm>
          <a:off x="4614863" y="871538"/>
          <a:ext cx="7929562" cy="2571750"/>
        </p:xfrm>
        <a:graphic>
          <a:graphicData uri="http://schemas.openxmlformats.org/presentationml/2006/ole">
            <p:oleObj spid="_x0000_s25699" name="Диаграмма" r:id="rId5" imgW="5791308" imgH="1181023" progId="Excel.Sheet.8">
              <p:embed/>
            </p:oleObj>
          </a:graphicData>
        </a:graphic>
      </p:graphicFrame>
      <p:sp>
        <p:nvSpPr>
          <p:cNvPr id="25677" name="Rectangle 59"/>
          <p:cNvSpPr>
            <a:spLocks noChangeArrowheads="1"/>
          </p:cNvSpPr>
          <p:nvPr/>
        </p:nvSpPr>
        <p:spPr bwMode="auto">
          <a:xfrm>
            <a:off x="0" y="1638300"/>
            <a:ext cx="128016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pic>
        <p:nvPicPr>
          <p:cNvPr id="25678" name="Picture 6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00050" y="3729038"/>
            <a:ext cx="5422900"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79" name="Rectangle 65"/>
          <p:cNvSpPr>
            <a:spLocks noChangeArrowheads="1"/>
          </p:cNvSpPr>
          <p:nvPr/>
        </p:nvSpPr>
        <p:spPr bwMode="auto">
          <a:xfrm>
            <a:off x="0" y="0"/>
            <a:ext cx="1280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graphicFrame>
        <p:nvGraphicFramePr>
          <p:cNvPr id="25680" name="Объект 10"/>
          <p:cNvGraphicFramePr>
            <a:graphicFrameLocks/>
          </p:cNvGraphicFramePr>
          <p:nvPr/>
        </p:nvGraphicFramePr>
        <p:xfrm>
          <a:off x="400050" y="5657850"/>
          <a:ext cx="5875338" cy="2133600"/>
        </p:xfrm>
        <a:graphic>
          <a:graphicData uri="http://schemas.openxmlformats.org/presentationml/2006/ole">
            <p:oleObj spid="_x0000_s25700" name="Диаграмма" r:id="rId7" imgW="5816088" imgH="2054530" progId="Excel.Sheet.8">
              <p:embed/>
            </p:oleObj>
          </a:graphicData>
        </a:graphic>
      </p:graphicFrame>
      <p:sp>
        <p:nvSpPr>
          <p:cNvPr id="25681" name="Rectangle 66"/>
          <p:cNvSpPr>
            <a:spLocks noChangeArrowheads="1"/>
          </p:cNvSpPr>
          <p:nvPr/>
        </p:nvSpPr>
        <p:spPr bwMode="auto">
          <a:xfrm>
            <a:off x="0" y="2590800"/>
            <a:ext cx="128016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sp>
        <p:nvSpPr>
          <p:cNvPr id="25682" name="Rectangle 68"/>
          <p:cNvSpPr>
            <a:spLocks noChangeArrowheads="1"/>
          </p:cNvSpPr>
          <p:nvPr/>
        </p:nvSpPr>
        <p:spPr bwMode="auto">
          <a:xfrm>
            <a:off x="471488" y="228600"/>
            <a:ext cx="11930062" cy="38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graphicFrame>
        <p:nvGraphicFramePr>
          <p:cNvPr id="25683" name="Объект 13"/>
          <p:cNvGraphicFramePr>
            <a:graphicFrameLocks/>
          </p:cNvGraphicFramePr>
          <p:nvPr/>
        </p:nvGraphicFramePr>
        <p:xfrm>
          <a:off x="7543800" y="3086100"/>
          <a:ext cx="5257800" cy="1747838"/>
        </p:xfrm>
        <a:graphic>
          <a:graphicData uri="http://schemas.openxmlformats.org/presentationml/2006/ole">
            <p:oleObj spid="_x0000_s25701" name="Диаграмма" r:id="rId8" imgW="5096698" imgH="1524132" progId="Excel.Sheet.8">
              <p:embed/>
            </p:oleObj>
          </a:graphicData>
        </a:graphic>
      </p:graphicFrame>
      <p:sp>
        <p:nvSpPr>
          <p:cNvPr id="25684" name="Rectangle 69"/>
          <p:cNvSpPr>
            <a:spLocks noChangeArrowheads="1"/>
          </p:cNvSpPr>
          <p:nvPr/>
        </p:nvSpPr>
        <p:spPr bwMode="auto">
          <a:xfrm>
            <a:off x="0" y="2133600"/>
            <a:ext cx="128016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endParaRPr lang="ru-RU" sz="1900">
              <a:solidFill>
                <a:schemeClr val="tx1"/>
              </a:solidFill>
              <a:latin typeface="Arial" panose="020B0604020202020204" pitchFamily="34" charset="0"/>
            </a:endParaRPr>
          </a:p>
        </p:txBody>
      </p:sp>
      <p:pic>
        <p:nvPicPr>
          <p:cNvPr id="2" name="12">
            <a:hlinkClick r:id="" action="ppaction://media"/>
          </p:cNvPr>
          <p:cNvPicPr>
            <a:picLocks noChangeAspect="1"/>
          </p:cNvPicPr>
          <p:nvPr>
            <a:videoFile r:link="rId2"/>
            <p:extLst>
              <p:ext uri="{DAA4B4D4-6D71-4841-9C94-3DE7FCFB9230}">
                <p14:media xmlns="" xmlns:p14="http://schemas.microsoft.com/office/powerpoint/2010/main" r:embed="rId9"/>
              </p:ext>
            </p:extLst>
          </p:nvPr>
        </p:nvPicPr>
        <p:blipFill>
          <a:blip r:embed="rId10"/>
          <a:stretch>
            <a:fillRect/>
          </a:stretch>
        </p:blipFill>
        <p:spPr>
          <a:xfrm>
            <a:off x="4415323" y="7665046"/>
            <a:ext cx="2032992" cy="2032992"/>
          </a:xfrm>
          <a:prstGeom prst="rect">
            <a:avLst/>
          </a:prstGeom>
        </p:spPr>
      </p:pic>
      <p:sp>
        <p:nvSpPr>
          <p:cNvPr id="20" name="Выгнутая вниз стрелка 19">
            <a:hlinkClick r:id="rId11" action="ppaction://hlinksldjump"/>
          </p:cNvPr>
          <p:cNvSpPr/>
          <p:nvPr/>
        </p:nvSpPr>
        <p:spPr>
          <a:xfrm>
            <a:off x="11830088" y="8443938"/>
            <a:ext cx="642942" cy="571504"/>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21"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543550" y="8729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19" descr="C:\Users\ДС 41\Desktop\Публичный доклад интерактив\рука кружок.png">
            <a:hlinkClick r:id="rId5"/>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57363" y="722947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19" descr="C:\Users\ДС 41\Desktop\Публичный доклад интерактив\рука кружок.png">
            <a:hlinkClick r:id="rId6"/>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28988" y="330041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TextBox 3"/>
          <p:cNvSpPr txBox="1">
            <a:spLocks noChangeArrowheads="1"/>
          </p:cNvSpPr>
          <p:nvPr/>
        </p:nvSpPr>
        <p:spPr bwMode="auto">
          <a:xfrm>
            <a:off x="4900613" y="157163"/>
            <a:ext cx="7572375" cy="6545262"/>
          </a:xfrm>
          <a:prstGeom prst="rect">
            <a:avLst/>
          </a:prstGeom>
          <a:noFill/>
          <a:ln w="9525">
            <a:noFill/>
            <a:miter lim="800000"/>
            <a:headEnd/>
            <a:tailEnd/>
          </a:ln>
        </p:spPr>
        <p:txBody>
          <a:bodyPr lIns="81609" tIns="40804" rIns="81609" bIns="40804">
            <a:spAutoFit/>
          </a:bodyPr>
          <a:lstStyle/>
          <a:p>
            <a:pPr eaLnBrk="1" hangingPunct="1">
              <a:defRPr/>
            </a:pPr>
            <a:endParaRPr lang="ru-RU" sz="1400" b="1" i="1" dirty="0">
              <a:solidFill>
                <a:srgbClr val="0000FF"/>
              </a:solidFill>
              <a:latin typeface="Times New Roman" pitchFamily="18" charset="0"/>
              <a:cs typeface="Times New Roman" pitchFamily="18" charset="0"/>
            </a:endParaRPr>
          </a:p>
          <a:p>
            <a:pPr eaLnBrk="1" hangingPunct="1">
              <a:defRPr/>
            </a:pPr>
            <a:r>
              <a:rPr lang="ru-RU" sz="1400" b="1" i="1" dirty="0">
                <a:solidFill>
                  <a:schemeClr val="accent5">
                    <a:lumMod val="75000"/>
                  </a:schemeClr>
                </a:solidFill>
                <a:latin typeface="Comic Sans MS" pitchFamily="66" charset="0"/>
                <a:cs typeface="Times New Roman" pitchFamily="18" charset="0"/>
              </a:rPr>
              <a:t>«</a:t>
            </a:r>
            <a:r>
              <a:rPr lang="ru-RU" sz="1400" b="1" i="1" dirty="0" smtClean="0">
                <a:solidFill>
                  <a:schemeClr val="accent5">
                    <a:lumMod val="75000"/>
                  </a:schemeClr>
                </a:solidFill>
                <a:latin typeface="Comic Sans MS" pitchFamily="66" charset="0"/>
                <a:cs typeface="Times New Roman" pitchFamily="18" charset="0"/>
              </a:rPr>
              <a:t>Обеспечение </a:t>
            </a:r>
            <a:r>
              <a:rPr lang="ru-RU" sz="1400" b="1" i="1" dirty="0">
                <a:solidFill>
                  <a:schemeClr val="accent5">
                    <a:lumMod val="75000"/>
                  </a:schemeClr>
                </a:solidFill>
                <a:latin typeface="Comic Sans MS" pitchFamily="66" charset="0"/>
                <a:cs typeface="Times New Roman" pitchFamily="18" charset="0"/>
              </a:rPr>
              <a:t>безопасности на «Звёздочке» строится в соответствии с ФЗ «О противодействии терроризму» №153-ФЗ от 01.03.2006г., Указом Президента РФ №116 от 15.02.2006, Постановлением Правительства РФ №1040 от 15.09.1999г. «О мерах по противодействию терроризму». Но основным нормативно-правовым актом, содержащим положение об </a:t>
            </a:r>
            <a:r>
              <a:rPr lang="ru-RU" sz="1400" b="1" i="1" dirty="0" smtClean="0">
                <a:solidFill>
                  <a:schemeClr val="accent5">
                    <a:lumMod val="75000"/>
                  </a:schemeClr>
                </a:solidFill>
                <a:latin typeface="Comic Sans MS" pitchFamily="66" charset="0"/>
                <a:cs typeface="Times New Roman" pitchFamily="18" charset="0"/>
              </a:rPr>
              <a:t>обеспечении </a:t>
            </a:r>
            <a:r>
              <a:rPr lang="ru-RU" sz="1400" b="1" i="1" dirty="0">
                <a:solidFill>
                  <a:schemeClr val="accent5">
                    <a:lumMod val="75000"/>
                  </a:schemeClr>
                </a:solidFill>
                <a:latin typeface="Comic Sans MS" pitchFamily="66" charset="0"/>
                <a:cs typeface="Times New Roman" pitchFamily="18" charset="0"/>
              </a:rPr>
              <a:t>безопасности участников образовательного процесса, является закон РФ «Об образовании», который в пп.3 ч.3 ст.32 устанавливает ответственность образовательного учреждения за жизнь и здоровье воспитанников и работников учреждения во время образовательного процесса. Основными направлениями деятельности администрации «Звёздочки» по обеспечению безопасности во время путешествия 2020-2021 является: пожарная безопасность; антитеррористическая безопасность; безопасность дорожного движения; обеспечение выполнения санитарно-гигиенических требований; охрана труда. На «Звездочке» организован контрольно-пропускной режим. Безопасность детей и сотрудников космической станции обеспечивают лицензированное ООО  ЧОО«Криптон». На входных дверях установлены домофоны, тревожная кнопка с выходом на пульт вневедомственной охраны; установлена автоматическая пожарная сигнализация АУПС, есть система видеонаблюдения, которая включает в себя несколько камер «Безопасный город». Поддерживаются в состоянии постоянной готовности первичные средства пожаротушения огнетушители. Соблюдаются требования к содержанию эвакуационных выходов. На каждом этаже имеются светоотражающие планы эвакуации, назначены ответственные лица за безопасность. Территория по всему периметру ограждена. Ворота и калитки в период пребывания детей на станции закрыты. Главной целью по охране труда является создание и обеспечение здоровых и безопасных условий труда, сохранение жизни и здоровья воспитанников и работающих в процессе труда, воспитания и организованного отдыха, создание оптимального режима труда обучения и организованного отдыха».</a:t>
            </a:r>
          </a:p>
        </p:txBody>
      </p:sp>
      <p:sp>
        <p:nvSpPr>
          <p:cNvPr id="26630" name="TextBox 8"/>
          <p:cNvSpPr txBox="1">
            <a:spLocks noChangeArrowheads="1"/>
          </p:cNvSpPr>
          <p:nvPr/>
        </p:nvSpPr>
        <p:spPr bwMode="auto">
          <a:xfrm>
            <a:off x="971550" y="7086600"/>
            <a:ext cx="2360613"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7"/>
              </a:rPr>
              <a:t>Дорожное движение</a:t>
            </a:r>
            <a:endParaRPr lang="ru-RU" sz="1900">
              <a:solidFill>
                <a:schemeClr val="tx1"/>
              </a:solidFill>
            </a:endParaRPr>
          </a:p>
        </p:txBody>
      </p:sp>
      <p:sp>
        <p:nvSpPr>
          <p:cNvPr id="26631" name="TextBox 10"/>
          <p:cNvSpPr txBox="1">
            <a:spLocks noChangeArrowheads="1"/>
          </p:cNvSpPr>
          <p:nvPr/>
        </p:nvSpPr>
        <p:spPr bwMode="auto">
          <a:xfrm>
            <a:off x="4186238" y="8658225"/>
            <a:ext cx="2555875"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3"/>
              </a:rPr>
              <a:t>Встреча с инспектором</a:t>
            </a:r>
            <a:endParaRPr lang="ru-RU" sz="1900">
              <a:solidFill>
                <a:schemeClr val="tx1"/>
              </a:solidFill>
            </a:endParaRPr>
          </a:p>
        </p:txBody>
      </p:sp>
      <p:sp>
        <p:nvSpPr>
          <p:cNvPr id="26632" name="TextBox 12"/>
          <p:cNvSpPr txBox="1">
            <a:spLocks noChangeArrowheads="1"/>
          </p:cNvSpPr>
          <p:nvPr/>
        </p:nvSpPr>
        <p:spPr bwMode="auto">
          <a:xfrm>
            <a:off x="685800" y="3157538"/>
            <a:ext cx="3875088"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6"/>
              </a:rPr>
              <a:t>Безопасность дорожного движения</a:t>
            </a:r>
            <a:endParaRPr lang="ru-RU" sz="1900">
              <a:solidFill>
                <a:schemeClr val="tx1"/>
              </a:solidFill>
            </a:endParaRPr>
          </a:p>
        </p:txBody>
      </p:sp>
      <p:sp>
        <p:nvSpPr>
          <p:cNvPr id="14" name="Номер слайда 13"/>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172F6875-494D-405F-9B20-D1878F20F70F}"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13</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26634" name="Picture 20" descr="C:\Users\ДС 41\Desktop\Публичный доклад интерактив\ПД\ПД\IMG_20201119_122210.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329613" y="6515100"/>
            <a:ext cx="2952750" cy="221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5" name="Picture 21" descr="C:\Users\ДС 41\Desktop\Публичный доклад интерактив\image-31-03-21-05-22-9.jpe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042988" y="4229100"/>
            <a:ext cx="2197100"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6" name="Picture 22" descr="C:\Users\ДС 41\Desktop\Downloads\IMG_4448.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3686175" y="6372225"/>
            <a:ext cx="4089400" cy="230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7" name="Picture 23" descr="C:\Users\ДС 41\Desktop\Downloads\4fc513da-f461-4734-8114-286f388a326a.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828675" y="442913"/>
            <a:ext cx="3571875"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13">
            <a:hlinkClick r:id="" action="ppaction://media"/>
          </p:cNvPr>
          <p:cNvPicPr>
            <a:picLocks noChangeAspect="1"/>
          </p:cNvPicPr>
          <p:nvPr>
            <a:videoFile r:link="rId1"/>
            <p:extLst>
              <p:ext uri="{DAA4B4D4-6D71-4841-9C94-3DE7FCFB9230}">
                <p14:media xmlns="" xmlns:p14="http://schemas.microsoft.com/office/powerpoint/2010/main" r:embed="rId12"/>
              </p:ext>
            </p:extLst>
          </p:nvPr>
        </p:nvPicPr>
        <p:blipFill>
          <a:blip r:embed="rId13"/>
          <a:stretch>
            <a:fillRect/>
          </a:stretch>
        </p:blipFill>
        <p:spPr>
          <a:xfrm>
            <a:off x="11401460" y="6229360"/>
            <a:ext cx="1679575" cy="1679575"/>
          </a:xfrm>
          <a:prstGeom prst="rect">
            <a:avLst/>
          </a:prstGeom>
        </p:spPr>
      </p:pic>
      <p:sp>
        <p:nvSpPr>
          <p:cNvPr id="15" name="Выгнутая вниз стрелка 14">
            <a:hlinkClick r:id="rId14" action="ppaction://hlinksldjump"/>
          </p:cNvPr>
          <p:cNvSpPr/>
          <p:nvPr/>
        </p:nvSpPr>
        <p:spPr>
          <a:xfrm>
            <a:off x="11615774" y="8229624"/>
            <a:ext cx="571504" cy="64294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6"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6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ДС 41\Desktop\Публичный доклад интерактив\Скриншот 29-07-2020 094931.png"/>
          <p:cNvPicPr>
            <a:picLocks noChangeAspect="1" noChangeArrowheads="1"/>
          </p:cNvPicPr>
          <p:nvPr/>
        </p:nvPicPr>
        <p:blipFill>
          <a:blip r:embed="rId3"/>
          <a:srcRect/>
          <a:stretch>
            <a:fillRect/>
          </a:stretch>
        </p:blipFill>
        <p:spPr bwMode="auto">
          <a:xfrm>
            <a:off x="757198" y="514320"/>
            <a:ext cx="2557462" cy="3571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411" name="TextBox 4"/>
          <p:cNvSpPr txBox="1">
            <a:spLocks noChangeArrowheads="1"/>
          </p:cNvSpPr>
          <p:nvPr/>
        </p:nvSpPr>
        <p:spPr bwMode="auto">
          <a:xfrm>
            <a:off x="328613" y="4086225"/>
            <a:ext cx="3300412" cy="1230313"/>
          </a:xfrm>
          <a:prstGeom prst="rect">
            <a:avLst/>
          </a:prstGeom>
          <a:noFill/>
          <a:ln w="9525">
            <a:noFill/>
            <a:miter lim="800000"/>
            <a:headEnd/>
            <a:tailEnd/>
          </a:ln>
        </p:spPr>
        <p:txBody>
          <a:bodyPr lIns="90860" tIns="45431" rIns="90860" bIns="45431">
            <a:spAutoFit/>
          </a:bodyPr>
          <a:lstStyle/>
          <a:p>
            <a:pPr algn="ctr" eaLnBrk="1" hangingPunct="1">
              <a:defRPr/>
            </a:pPr>
            <a:r>
              <a:rPr lang="ru-RU" sz="1400" b="1" dirty="0">
                <a:solidFill>
                  <a:schemeClr val="accent5">
                    <a:lumMod val="75000"/>
                  </a:schemeClr>
                </a:solidFill>
                <a:latin typeface="Comic Sans MS" pitchFamily="66" charset="0"/>
                <a:cs typeface="Arial" charset="0"/>
              </a:rPr>
              <a:t>Заместитель заведующего по воспитательной </a:t>
            </a:r>
          </a:p>
          <a:p>
            <a:pPr algn="ctr" eaLnBrk="1" hangingPunct="1">
              <a:defRPr/>
            </a:pPr>
            <a:r>
              <a:rPr lang="ru-RU" sz="1400" b="1" dirty="0">
                <a:solidFill>
                  <a:schemeClr val="accent5">
                    <a:lumMod val="75000"/>
                  </a:schemeClr>
                </a:solidFill>
                <a:latin typeface="Comic Sans MS" pitchFamily="66" charset="0"/>
                <a:cs typeface="Arial" charset="0"/>
              </a:rPr>
              <a:t>и методической работе </a:t>
            </a:r>
            <a:r>
              <a:rPr lang="ru-RU" sz="1600" b="1" dirty="0">
                <a:solidFill>
                  <a:schemeClr val="accent5">
                    <a:lumMod val="75000"/>
                  </a:schemeClr>
                </a:solidFill>
                <a:latin typeface="Comic Sans MS" pitchFamily="66" charset="0"/>
                <a:cs typeface="Arial" charset="0"/>
              </a:rPr>
              <a:t>Макосеева Мария Александровна</a:t>
            </a:r>
          </a:p>
        </p:txBody>
      </p:sp>
      <p:sp>
        <p:nvSpPr>
          <p:cNvPr id="17432" name="Прямоугольник 5"/>
          <p:cNvSpPr>
            <a:spLocks noChangeArrowheads="1"/>
          </p:cNvSpPr>
          <p:nvPr/>
        </p:nvSpPr>
        <p:spPr bwMode="auto">
          <a:xfrm>
            <a:off x="3829050" y="442913"/>
            <a:ext cx="8572500" cy="4175125"/>
          </a:xfrm>
          <a:prstGeom prst="rect">
            <a:avLst/>
          </a:prstGeom>
          <a:noFill/>
          <a:ln w="9525">
            <a:noFill/>
            <a:miter lim="800000"/>
            <a:headEnd/>
            <a:tailEnd/>
          </a:ln>
        </p:spPr>
        <p:txBody>
          <a:bodyPr lIns="81609" tIns="40804" rIns="81609" bIns="40804">
            <a:spAutoFit/>
          </a:bodyPr>
          <a:lstStyle/>
          <a:p>
            <a:pPr eaLnBrk="1" hangingPunct="1">
              <a:defRPr/>
            </a:pPr>
            <a:r>
              <a:rPr lang="ru-RU" b="1" i="1" dirty="0">
                <a:solidFill>
                  <a:schemeClr val="accent5">
                    <a:lumMod val="75000"/>
                  </a:schemeClr>
                </a:solidFill>
                <a:latin typeface="Comic Sans MS" pitchFamily="66" charset="0"/>
                <a:cs typeface="Times New Roman" pitchFamily="18" charset="0"/>
              </a:rPr>
              <a:t>«Педагогический экипаж серьезно подготовился к полету: в соответствии с полученными полетными заданиями были подготовлены маршруты путешествий, продуманы разные варианты развития событий на маршруте, проведена первичная и итоговая диагностика. В основе образовательного маршрута  лежит «Основная образовательная программа» .</a:t>
            </a:r>
          </a:p>
          <a:p>
            <a:pPr eaLnBrk="1" hangingPunct="1">
              <a:defRPr/>
            </a:pPr>
            <a:r>
              <a:rPr lang="ru-RU" b="1" i="1" dirty="0">
                <a:solidFill>
                  <a:schemeClr val="accent5">
                    <a:lumMod val="75000"/>
                  </a:schemeClr>
                </a:solidFill>
                <a:latin typeface="Comic Sans MS" pitchFamily="66" charset="0"/>
                <a:cs typeface="Times New Roman" pitchFamily="18" charset="0"/>
              </a:rPr>
              <a:t>Экипаж успешно выполнил поставленные задачи: продолжать инновационную работу и организовать взаимодействие участников образовательных отношений проектной деятельности. В этом году мы активно осваивали инновационные галактики «Афлатун» и «</a:t>
            </a:r>
            <a:r>
              <a:rPr lang="en-US" b="1" i="1" dirty="0">
                <a:solidFill>
                  <a:schemeClr val="accent5">
                    <a:lumMod val="75000"/>
                  </a:schemeClr>
                </a:solidFill>
                <a:latin typeface="Comic Sans MS" pitchFamily="66" charset="0"/>
                <a:cs typeface="Times New Roman" pitchFamily="18" charset="0"/>
              </a:rPr>
              <a:t>STEAM</a:t>
            </a:r>
            <a:r>
              <a:rPr lang="ru-RU" b="1" i="1" dirty="0">
                <a:solidFill>
                  <a:schemeClr val="accent5">
                    <a:lumMod val="75000"/>
                  </a:schemeClr>
                </a:solidFill>
                <a:latin typeface="Comic Sans MS" pitchFamily="66" charset="0"/>
                <a:cs typeface="Times New Roman" pitchFamily="18" charset="0"/>
              </a:rPr>
              <a:t>», участвовали в международном проекте «ДО звёзд ДОтянемся рукой». Экипаж пополнил свой багаж опытом участия в конкурсах, выступлениях, марафоне педагогических практик.</a:t>
            </a:r>
          </a:p>
          <a:p>
            <a:pPr eaLnBrk="1" hangingPunct="1">
              <a:defRPr/>
            </a:pPr>
            <a:r>
              <a:rPr lang="ru-RU" b="1" i="1" dirty="0">
                <a:solidFill>
                  <a:schemeClr val="accent5">
                    <a:lumMod val="75000"/>
                  </a:schemeClr>
                </a:solidFill>
                <a:latin typeface="Comic Sans MS" pitchFamily="66" charset="0"/>
                <a:cs typeface="Times New Roman" pitchFamily="18" charset="0"/>
              </a:rPr>
              <a:t>	Прогноз благоприятный, продолжаем полёт! </a:t>
            </a:r>
          </a:p>
        </p:txBody>
      </p:sp>
      <p:sp>
        <p:nvSpPr>
          <p:cNvPr id="8" name="Номер слайда 7"/>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779D8B8C-35D6-4CEC-8103-AE2E5560509E}"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14</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27654" name="Picture 34" descr="C:\Users\ДС 41\Desktop\Скриншот 22-11-2021 140413.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86238" y="5300663"/>
            <a:ext cx="5592762"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5" name="Picture 19" descr="C:\Users\ДС 41\Desktop\Публичный доклад интерактив\рука кружок.png">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757988" y="8729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Box 8"/>
          <p:cNvSpPr txBox="1">
            <a:spLocks noChangeArrowheads="1"/>
          </p:cNvSpPr>
          <p:nvPr/>
        </p:nvSpPr>
        <p:spPr bwMode="auto">
          <a:xfrm>
            <a:off x="5329238" y="8658225"/>
            <a:ext cx="3586162"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b="1" i="1">
                <a:solidFill>
                  <a:schemeClr val="tx1"/>
                </a:solidFill>
                <a:hlinkClick r:id="rId5"/>
              </a:rPr>
              <a:t>Викторина «Знатоки космоса»</a:t>
            </a:r>
            <a:endParaRPr lang="ru-RU" sz="1900" b="1" i="1">
              <a:solidFill>
                <a:schemeClr val="tx1"/>
              </a:solidFill>
            </a:endParaRPr>
          </a:p>
        </p:txBody>
      </p:sp>
      <p:pic>
        <p:nvPicPr>
          <p:cNvPr id="2" name="14">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a:stretch>
            <a:fillRect/>
          </a:stretch>
        </p:blipFill>
        <p:spPr>
          <a:xfrm>
            <a:off x="10336213" y="5088632"/>
            <a:ext cx="2114414" cy="2114414"/>
          </a:xfrm>
          <a:prstGeom prst="rect">
            <a:avLst/>
          </a:prstGeom>
        </p:spPr>
      </p:pic>
      <p:sp>
        <p:nvSpPr>
          <p:cNvPr id="10" name="Выгнутая вниз стрелка 9">
            <a:hlinkClick r:id="rId9" action="ppaction://hlinksldjump"/>
          </p:cNvPr>
          <p:cNvSpPr/>
          <p:nvPr/>
        </p:nvSpPr>
        <p:spPr>
          <a:xfrm>
            <a:off x="11544336" y="8229624"/>
            <a:ext cx="785818" cy="714380"/>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1" name="TextBox 1"/>
          <p:cNvSpPr txBox="1">
            <a:spLocks noChangeArrowheads="1"/>
          </p:cNvSpPr>
          <p:nvPr/>
        </p:nvSpPr>
        <p:spPr bwMode="auto">
          <a:xfrm>
            <a:off x="10972832" y="8872566"/>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омер слайда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9A82E7DF-1EB5-462F-93B4-FA1CC917DBFD}" type="slidenum">
              <a:rPr lang="ru-RU" sz="1400">
                <a:solidFill>
                  <a:schemeClr val="bg1"/>
                </a:solidFill>
              </a:rPr>
              <a:pPr>
                <a:spcBef>
                  <a:spcPct val="0"/>
                </a:spcBef>
                <a:buFontTx/>
                <a:buNone/>
              </a:pPr>
              <a:t>15</a:t>
            </a:fld>
            <a:endParaRPr lang="ru-RU" sz="1400">
              <a:solidFill>
                <a:schemeClr val="bg1"/>
              </a:solidFill>
            </a:endParaRPr>
          </a:p>
        </p:txBody>
      </p:sp>
      <p:sp>
        <p:nvSpPr>
          <p:cNvPr id="4" name="TextBox 5">
            <a:hlinkClick r:id="rId2"/>
          </p:cNvPr>
          <p:cNvSpPr txBox="1">
            <a:spLocks noChangeArrowheads="1"/>
          </p:cNvSpPr>
          <p:nvPr/>
        </p:nvSpPr>
        <p:spPr bwMode="auto">
          <a:xfrm>
            <a:off x="6615114" y="4300534"/>
            <a:ext cx="5786438" cy="368300"/>
          </a:xfrm>
          <a:prstGeom prst="rect">
            <a:avLst/>
          </a:prstGeom>
          <a:noFill/>
          <a:ln w="9525">
            <a:noFill/>
            <a:miter lim="800000"/>
            <a:headEnd/>
            <a:tailEnd/>
          </a:ln>
        </p:spPr>
        <p:txBody>
          <a:bodyPr lIns="90860" tIns="45431" rIns="90860" bIns="45431">
            <a:spAutoFit/>
          </a:bodyPr>
          <a:lstStyle/>
          <a:p>
            <a:pPr algn="ctr" eaLnBrk="1" hangingPunct="1">
              <a:defRPr/>
            </a:pPr>
            <a:r>
              <a:rPr lang="ru-RU" sz="1800" b="1" i="1" dirty="0">
                <a:solidFill>
                  <a:srgbClr val="FF0000"/>
                </a:solidFill>
                <a:latin typeface="Comic Sans MS" pitchFamily="66" charset="0"/>
                <a:cs typeface="+mn-cs"/>
                <a:hlinkClick r:id="rId3"/>
              </a:rPr>
              <a:t>«Достижения наших звёздочек»</a:t>
            </a:r>
            <a:endParaRPr lang="ru-RU" sz="1800" b="1" i="1" dirty="0">
              <a:solidFill>
                <a:srgbClr val="FF0000"/>
              </a:solidFill>
              <a:latin typeface="Comic Sans MS" pitchFamily="66" charset="0"/>
              <a:cs typeface="+mn-cs"/>
            </a:endParaRPr>
          </a:p>
        </p:txBody>
      </p:sp>
      <p:graphicFrame>
        <p:nvGraphicFramePr>
          <p:cNvPr id="6" name="Таблица 5"/>
          <p:cNvGraphicFramePr>
            <a:graphicFrameLocks noGrp="1"/>
          </p:cNvGraphicFramePr>
          <p:nvPr/>
        </p:nvGraphicFramePr>
        <p:xfrm>
          <a:off x="6257924" y="4943476"/>
          <a:ext cx="6000750" cy="3790949"/>
        </p:xfrm>
        <a:graphic>
          <a:graphicData uri="http://schemas.openxmlformats.org/drawingml/2006/table">
            <a:tbl>
              <a:tblPr/>
              <a:tblGrid>
                <a:gridCol w="4476879"/>
                <a:gridCol w="1523871"/>
              </a:tblGrid>
              <a:tr h="285793">
                <a:tc>
                  <a:txBody>
                    <a:bodyPr/>
                    <a:lstStyle/>
                    <a:p>
                      <a:pPr algn="ctr">
                        <a:lnSpc>
                          <a:spcPct val="115000"/>
                        </a:lnSpc>
                        <a:spcAft>
                          <a:spcPts val="0"/>
                        </a:spcAft>
                      </a:pPr>
                      <a:r>
                        <a:rPr lang="ru-RU" sz="1400" b="1" dirty="0">
                          <a:latin typeface="Times New Roman"/>
                          <a:ea typeface="Calibri"/>
                          <a:cs typeface="Times New Roman"/>
                        </a:rPr>
                        <a:t>Название</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a:latin typeface="Times New Roman"/>
                          <a:ea typeface="Calibri"/>
                          <a:cs typeface="Times New Roman"/>
                        </a:rPr>
                        <a:t>Результат</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53038">
                <a:tc>
                  <a:txBody>
                    <a:bodyPr/>
                    <a:lstStyle/>
                    <a:p>
                      <a:pPr algn="l">
                        <a:lnSpc>
                          <a:spcPct val="115000"/>
                        </a:lnSpc>
                        <a:spcAft>
                          <a:spcPts val="0"/>
                        </a:spcAft>
                      </a:pPr>
                      <a:r>
                        <a:rPr lang="ru-RU" sz="1400" b="1" dirty="0">
                          <a:latin typeface="Times New Roman"/>
                          <a:ea typeface="Calibri"/>
                          <a:cs typeface="Times New Roman"/>
                        </a:rPr>
                        <a:t>Всероссийский конкурс </a:t>
                      </a:r>
                      <a:r>
                        <a:rPr lang="ru-RU" sz="1400" b="1" dirty="0" smtClean="0">
                          <a:latin typeface="Times New Roman"/>
                          <a:ea typeface="Calibri"/>
                          <a:cs typeface="Times New Roman"/>
                        </a:rPr>
                        <a:t>«Гагарин в космосе –</a:t>
                      </a:r>
                      <a:r>
                        <a:rPr lang="ru-RU" sz="1400" b="1" baseline="0" dirty="0" smtClean="0">
                          <a:latin typeface="Times New Roman"/>
                          <a:ea typeface="Calibri"/>
                          <a:cs typeface="Times New Roman"/>
                        </a:rPr>
                        <a:t> Ура!</a:t>
                      </a:r>
                      <a:r>
                        <a:rPr lang="ru-RU" sz="1400" b="1" dirty="0" smtClean="0">
                          <a:latin typeface="Times New Roman"/>
                          <a:ea typeface="Calibri"/>
                          <a:cs typeface="Times New Roman"/>
                        </a:rPr>
                        <a:t>»</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smtClean="0">
                          <a:latin typeface="Times New Roman"/>
                          <a:ea typeface="Calibri"/>
                          <a:cs typeface="Times New Roman"/>
                        </a:rPr>
                        <a:t>1 </a:t>
                      </a:r>
                      <a:r>
                        <a:rPr lang="ru-RU" sz="1400" b="1" dirty="0">
                          <a:latin typeface="Times New Roman"/>
                          <a:ea typeface="Calibri"/>
                          <a:cs typeface="Times New Roman"/>
                        </a:rPr>
                        <a:t>место-1 чел.</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04340">
                <a:tc>
                  <a:txBody>
                    <a:bodyPr/>
                    <a:lstStyle/>
                    <a:p>
                      <a:pPr algn="l">
                        <a:lnSpc>
                          <a:spcPct val="115000"/>
                        </a:lnSpc>
                        <a:spcAft>
                          <a:spcPts val="0"/>
                        </a:spcAft>
                      </a:pPr>
                      <a:r>
                        <a:rPr lang="ru-RU" sz="1400" b="1" dirty="0" smtClean="0">
                          <a:latin typeface="Times New Roman"/>
                          <a:ea typeface="Calibri"/>
                          <a:cs typeface="Times New Roman"/>
                        </a:rPr>
                        <a:t>Всероссийский конкурс</a:t>
                      </a:r>
                      <a:r>
                        <a:rPr lang="ru-RU" sz="1400" b="1" baseline="0" dirty="0" smtClean="0">
                          <a:latin typeface="Times New Roman"/>
                          <a:ea typeface="Calibri"/>
                          <a:cs typeface="Times New Roman"/>
                        </a:rPr>
                        <a:t> </a:t>
                      </a:r>
                      <a:r>
                        <a:rPr lang="ru-RU" sz="1400" b="1" dirty="0" smtClean="0">
                          <a:latin typeface="Times New Roman"/>
                          <a:ea typeface="Calibri"/>
                          <a:cs typeface="Times New Roman"/>
                        </a:rPr>
                        <a:t>Московский фестиваль творческих открытий и инициатив «Леонардо»</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smtClean="0">
                          <a:latin typeface="Times New Roman"/>
                          <a:ea typeface="Calibri"/>
                          <a:cs typeface="Times New Roman"/>
                        </a:rPr>
                        <a:t>Лауреты -3чел</a:t>
                      </a:r>
                      <a:r>
                        <a:rPr lang="ru-RU" sz="1400" b="1" dirty="0">
                          <a:latin typeface="Times New Roman"/>
                          <a:ea typeface="Calibri"/>
                          <a:cs typeface="Times New Roman"/>
                        </a:rPr>
                        <a:t>.</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29556">
                <a:tc>
                  <a:txBody>
                    <a:bodyPr/>
                    <a:lstStyle/>
                    <a:p>
                      <a:pPr algn="l">
                        <a:lnSpc>
                          <a:spcPct val="115000"/>
                        </a:lnSpc>
                        <a:spcAft>
                          <a:spcPts val="0"/>
                        </a:spcAft>
                      </a:pPr>
                      <a:r>
                        <a:rPr lang="ru-RU" sz="1400" b="1" dirty="0">
                          <a:latin typeface="Times New Roman"/>
                          <a:ea typeface="Calibri"/>
                          <a:cs typeface="Times New Roman"/>
                        </a:rPr>
                        <a:t>Международный конкурс </a:t>
                      </a:r>
                      <a:r>
                        <a:rPr lang="ru-RU" sz="1400" b="1" dirty="0" smtClean="0">
                          <a:latin typeface="Times New Roman"/>
                          <a:ea typeface="Calibri"/>
                          <a:cs typeface="Times New Roman"/>
                        </a:rPr>
                        <a:t>«Зимняя пора»</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smtClean="0">
                          <a:latin typeface="Times New Roman"/>
                          <a:ea typeface="Calibri"/>
                          <a:cs typeface="Times New Roman"/>
                        </a:rPr>
                        <a:t>1 место-1 </a:t>
                      </a:r>
                      <a:r>
                        <a:rPr lang="ru-RU" sz="1400" b="1" dirty="0">
                          <a:latin typeface="Times New Roman"/>
                          <a:ea typeface="Calibri"/>
                          <a:cs typeface="Times New Roman"/>
                        </a:rPr>
                        <a:t>чел.</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706074">
                <a:tc>
                  <a:txBody>
                    <a:bodyPr/>
                    <a:lstStyle/>
                    <a:p>
                      <a:pPr algn="l">
                        <a:lnSpc>
                          <a:spcPct val="115000"/>
                        </a:lnSpc>
                        <a:spcAft>
                          <a:spcPts val="0"/>
                        </a:spcAft>
                      </a:pPr>
                      <a:r>
                        <a:rPr lang="ru-RU" sz="1400" b="1" dirty="0" smtClean="0">
                          <a:latin typeface="Times New Roman"/>
                          <a:ea typeface="Calibri"/>
                          <a:cs typeface="Times New Roman"/>
                        </a:rPr>
                        <a:t>Городской смотр – конкурс рисунков «Страна БезОпасности»</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smtClean="0">
                          <a:latin typeface="Times New Roman"/>
                          <a:ea typeface="Calibri"/>
                          <a:cs typeface="Times New Roman"/>
                        </a:rPr>
                        <a:t>Участие –</a:t>
                      </a:r>
                      <a:r>
                        <a:rPr lang="ru-RU" sz="1400" b="1" baseline="0" dirty="0" smtClean="0">
                          <a:latin typeface="Times New Roman"/>
                          <a:ea typeface="Calibri"/>
                          <a:cs typeface="Times New Roman"/>
                        </a:rPr>
                        <a:t> 2 чел</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706074">
                <a:tc>
                  <a:txBody>
                    <a:bodyPr/>
                    <a:lstStyle/>
                    <a:p>
                      <a:pPr algn="l">
                        <a:lnSpc>
                          <a:spcPct val="115000"/>
                        </a:lnSpc>
                        <a:spcAft>
                          <a:spcPts val="0"/>
                        </a:spcAft>
                      </a:pPr>
                      <a:r>
                        <a:rPr lang="ru-RU" sz="1400" b="1" dirty="0" smtClean="0">
                          <a:latin typeface="Calibri"/>
                          <a:ea typeface="Calibri"/>
                          <a:cs typeface="Times New Roman"/>
                        </a:rPr>
                        <a:t>Международная олимпиада «Азбука</a:t>
                      </a:r>
                      <a:r>
                        <a:rPr lang="ru-RU" sz="1400" b="1" baseline="0" dirty="0" smtClean="0">
                          <a:latin typeface="Calibri"/>
                          <a:ea typeface="Calibri"/>
                          <a:cs typeface="Times New Roman"/>
                        </a:rPr>
                        <a:t> дорожного движения»</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smtClean="0">
                          <a:latin typeface="Calibri"/>
                          <a:ea typeface="Calibri"/>
                          <a:cs typeface="Times New Roman"/>
                        </a:rPr>
                        <a:t>1 место – 1 чел.</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706074">
                <a:tc>
                  <a:txBody>
                    <a:bodyPr/>
                    <a:lstStyle/>
                    <a:p>
                      <a:pPr algn="l">
                        <a:lnSpc>
                          <a:spcPct val="115000"/>
                        </a:lnSpc>
                        <a:spcAft>
                          <a:spcPts val="0"/>
                        </a:spcAft>
                      </a:pPr>
                      <a:r>
                        <a:rPr lang="ru-RU" sz="1400" b="1" dirty="0" smtClean="0">
                          <a:latin typeface="Calibri"/>
                          <a:ea typeface="Calibri"/>
                          <a:cs typeface="Times New Roman"/>
                        </a:rPr>
                        <a:t>Международный конкурс</a:t>
                      </a:r>
                      <a:r>
                        <a:rPr lang="ru-RU" sz="1400" b="1" baseline="0" dirty="0" smtClean="0">
                          <a:latin typeface="Calibri"/>
                          <a:ea typeface="Calibri"/>
                          <a:cs typeface="Times New Roman"/>
                        </a:rPr>
                        <a:t> детских мультипликационных фильмов «Мультзвезда»</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b="1" dirty="0" smtClean="0">
                          <a:latin typeface="Calibri"/>
                          <a:ea typeface="Calibri"/>
                          <a:cs typeface="Times New Roman"/>
                        </a:rPr>
                        <a:t>Участие</a:t>
                      </a:r>
                      <a:r>
                        <a:rPr lang="ru-RU" sz="1400" b="1" baseline="0" dirty="0" smtClean="0">
                          <a:latin typeface="Calibri"/>
                          <a:ea typeface="Calibri"/>
                          <a:cs typeface="Times New Roman"/>
                        </a:rPr>
                        <a:t> – 1 чел.</a:t>
                      </a:r>
                      <a:endParaRPr lang="ru-RU"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28702"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115444" y="4371972"/>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3" name="Рисунок 7" descr="Поспелова Королевские звездочки.jpe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4186238" y="6886575"/>
            <a:ext cx="1978025"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4" name="Рисунок 9" descr="ХВЗ Лукашевич Сертификат.jpe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3900488" y="4157663"/>
            <a:ext cx="1755775"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5" name="Рисунок 11" descr="МБДОУ Детский сад 49 Диплом участника конкурса ЭКОПОДМОСКОВЬЕ2020 А4.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614363" y="6453188"/>
            <a:ext cx="2176462" cy="314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6" name="Picture 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043113" y="4657725"/>
            <a:ext cx="2281237" cy="328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7" name="Picture 3"/>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85800" y="4300538"/>
            <a:ext cx="2095500" cy="302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8" name="Picture 2" descr="C:\Users\ДС 41\Desktop\Скриншот 23-11-2021 100258.png">
            <a:hlinkClick r:id="rId10"/>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328613" y="371475"/>
            <a:ext cx="5602287" cy="321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09" name="Picture 19" descr="C:\Users\ДС 41\Desktop\Публичный доклад интерактив\рука кружок.png">
            <a:hlinkClick r:id="rId10"/>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900613" y="344328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10" name="Picture 4" descr="C:\Users\ДС 41\Desktop\Скриншот 23-11-2021 100757.png">
            <a:hlinkClick r:id="rId12"/>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6543675" y="300038"/>
            <a:ext cx="569753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11" name="Picture 19" descr="C:\Users\ДС 41\Desktop\Публичный доклад интерактив\рука кружок.png">
            <a:hlinkClick r:id="rId12"/>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901113" y="37290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12" name="TextBox 3"/>
          <p:cNvSpPr txBox="1">
            <a:spLocks noChangeArrowheads="1"/>
          </p:cNvSpPr>
          <p:nvPr/>
        </p:nvSpPr>
        <p:spPr bwMode="auto">
          <a:xfrm>
            <a:off x="6472238" y="3657600"/>
            <a:ext cx="6072187"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12"/>
              </a:rPr>
              <a:t>Выступление на фестивале «Королёвские звёздочки»</a:t>
            </a:r>
            <a:endParaRPr lang="ru-RU" sz="1900">
              <a:solidFill>
                <a:schemeClr val="tx1"/>
              </a:solidFill>
            </a:endParaRPr>
          </a:p>
          <a:p>
            <a:pPr eaLnBrk="1" hangingPunct="1">
              <a:spcBef>
                <a:spcPct val="0"/>
              </a:spcBef>
              <a:buFontTx/>
              <a:buNone/>
            </a:pPr>
            <a:endParaRPr lang="ru-RU" sz="1900">
              <a:solidFill>
                <a:schemeClr val="tx1"/>
              </a:solidFill>
            </a:endParaRPr>
          </a:p>
        </p:txBody>
      </p:sp>
      <p:sp>
        <p:nvSpPr>
          <p:cNvPr id="28713" name="TextBox 3"/>
          <p:cNvSpPr txBox="1">
            <a:spLocks noChangeArrowheads="1"/>
          </p:cNvSpPr>
          <p:nvPr/>
        </p:nvSpPr>
        <p:spPr bwMode="auto">
          <a:xfrm>
            <a:off x="257175" y="3586163"/>
            <a:ext cx="6072188"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10"/>
              </a:rPr>
              <a:t>Выступление на фестивале «Хочу всё знать»</a:t>
            </a:r>
            <a:endParaRPr lang="ru-RU" sz="1900">
              <a:solidFill>
                <a:schemeClr val="tx1"/>
              </a:solidFill>
            </a:endParaRPr>
          </a:p>
          <a:p>
            <a:pPr eaLnBrk="1" hangingPunct="1">
              <a:spcBef>
                <a:spcPct val="0"/>
              </a:spcBef>
              <a:buFontTx/>
              <a:buNone/>
            </a:pPr>
            <a:endParaRPr lang="ru-RU" sz="1900">
              <a:solidFill>
                <a:schemeClr val="tx1"/>
              </a:solidFill>
            </a:endParaRPr>
          </a:p>
        </p:txBody>
      </p:sp>
      <p:sp>
        <p:nvSpPr>
          <p:cNvPr id="17" name="Выгнутая вниз стрелка 16">
            <a:hlinkClick r:id="rId14" action="ppaction://hlinksldjump"/>
          </p:cNvPr>
          <p:cNvSpPr/>
          <p:nvPr/>
        </p:nvSpPr>
        <p:spPr>
          <a:xfrm>
            <a:off x="11901526" y="8801128"/>
            <a:ext cx="500066" cy="44288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8" name="TextBox 1"/>
          <p:cNvSpPr txBox="1">
            <a:spLocks noChangeArrowheads="1"/>
          </p:cNvSpPr>
          <p:nvPr/>
        </p:nvSpPr>
        <p:spPr bwMode="auto">
          <a:xfrm>
            <a:off x="11229965" y="9148763"/>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9"/>
          <p:cNvSpPr txBox="1">
            <a:spLocks noChangeArrowheads="1"/>
          </p:cNvSpPr>
          <p:nvPr/>
        </p:nvSpPr>
        <p:spPr bwMode="auto">
          <a:xfrm>
            <a:off x="471488" y="1014413"/>
            <a:ext cx="114300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Char char="-"/>
            </a:pPr>
            <a:r>
              <a:rPr lang="ru-RU" sz="1600" b="1" i="1">
                <a:solidFill>
                  <a:srgbClr val="C00000"/>
                </a:solidFill>
                <a:latin typeface="Comic Sans MS" panose="030F0702030302020204" pitchFamily="66" charset="0"/>
                <a:cs typeface="Times New Roman" panose="02020603050405020304" pitchFamily="18" charset="0"/>
              </a:rPr>
              <a:t>Грамота за 1-е место в городском соревновании для детей предшкольного возраста «Осенняя спартакиада»</a:t>
            </a:r>
          </a:p>
          <a:p>
            <a:pPr eaLnBrk="1" hangingPunct="1">
              <a:spcBef>
                <a:spcPct val="0"/>
              </a:spcBef>
              <a:buFontTx/>
              <a:buNone/>
            </a:pPr>
            <a:r>
              <a:rPr lang="ru-RU" sz="1600" b="1" i="1">
                <a:solidFill>
                  <a:srgbClr val="C00000"/>
                </a:solidFill>
                <a:latin typeface="Comic Sans MS" panose="030F0702030302020204" pitchFamily="66" charset="0"/>
                <a:cs typeface="Times New Roman" panose="02020603050405020304" pitchFamily="18" charset="0"/>
              </a:rPr>
              <a:t>-Министерство образования московской области государственное бюджетное образовательное учреждение высшего образования московской области «Академия социального управления» победитель конкурса «Лучший публичный доклад» по результатам деятельности в 2019 – 2020 учебном году 1 –е место в номинации «Лучший публичный доклад дошкольной образовательной организации Московской области»</a:t>
            </a:r>
          </a:p>
          <a:p>
            <a:pPr eaLnBrk="1" hangingPunct="1">
              <a:spcBef>
                <a:spcPct val="0"/>
              </a:spcBef>
              <a:buFontTx/>
              <a:buNone/>
            </a:pPr>
            <a:r>
              <a:rPr lang="ru-RU" sz="1600" b="1" i="1">
                <a:solidFill>
                  <a:srgbClr val="C00000"/>
                </a:solidFill>
                <a:latin typeface="Comic Sans MS" panose="030F0702030302020204" pitchFamily="66" charset="0"/>
                <a:cs typeface="Times New Roman" panose="02020603050405020304" pitchFamily="18" charset="0"/>
              </a:rPr>
              <a:t>-Грамота Комитета образования  победители муниципального конкурса «Лучший виртуальный творческий отчет о реализации Международного проекта «Афлатун: социальное и финансовое образование детей» </a:t>
            </a:r>
          </a:p>
          <a:p>
            <a:pPr eaLnBrk="1" hangingPunct="1">
              <a:spcBef>
                <a:spcPct val="0"/>
              </a:spcBef>
              <a:buFontTx/>
              <a:buNone/>
            </a:pPr>
            <a:r>
              <a:rPr lang="ru-RU" sz="1600" b="1" i="1">
                <a:solidFill>
                  <a:srgbClr val="C00000"/>
                </a:solidFill>
                <a:latin typeface="Comic Sans MS" panose="030F0702030302020204" pitchFamily="66" charset="0"/>
                <a:cs typeface="Times New Roman" panose="02020603050405020304" pitchFamily="18" charset="0"/>
              </a:rPr>
              <a:t>-Грамота Комитета образования  победители муниципального конкурса «Лучший виртуальный творческий отчет о деятельности сетевых инновационных площадок ФГБНУ «ИХОиК РАО» по теме «Вариативные модели ИНТЕГРАЦИИ естественно – научного и художественного содержания образования»</a:t>
            </a:r>
          </a:p>
          <a:p>
            <a:pPr eaLnBrk="1" hangingPunct="1">
              <a:spcBef>
                <a:spcPct val="0"/>
              </a:spcBef>
              <a:buFontTx/>
              <a:buChar char="-"/>
            </a:pPr>
            <a:r>
              <a:rPr lang="ru-RU" sz="1600" b="1" i="1">
                <a:solidFill>
                  <a:srgbClr val="C00000"/>
                </a:solidFill>
                <a:latin typeface="Comic Sans MS" panose="030F0702030302020204" pitchFamily="66" charset="0"/>
                <a:cs typeface="Times New Roman" panose="02020603050405020304" pitchFamily="18" charset="0"/>
              </a:rPr>
              <a:t>Муниципальный этап Всероссийской Акции «Физическая культура и спорт – альтернатива пагубным привычкам в 2021 году» Призер – Устьянцева Людмила Васильевна, инструктор по физической культуре</a:t>
            </a:r>
          </a:p>
          <a:p>
            <a:pPr eaLnBrk="1" hangingPunct="1">
              <a:spcBef>
                <a:spcPct val="0"/>
              </a:spcBef>
              <a:buFontTx/>
              <a:buNone/>
            </a:pPr>
            <a:r>
              <a:rPr lang="ru-RU" sz="1600" b="1" i="1">
                <a:solidFill>
                  <a:srgbClr val="C00000"/>
                </a:solidFill>
                <a:latin typeface="Comic Sans MS" panose="030F0702030302020204" pitchFamily="66" charset="0"/>
                <a:cs typeface="Times New Roman" panose="02020603050405020304" pitchFamily="18" charset="0"/>
              </a:rPr>
              <a:t>-Международный конкурс логопедов «Актуальный логопед» 2 место Семичева Ольга Евгеньевна, учитель -логопед</a:t>
            </a:r>
          </a:p>
          <a:p>
            <a:pPr eaLnBrk="1" hangingPunct="1">
              <a:spcBef>
                <a:spcPct val="0"/>
              </a:spcBef>
              <a:buFontTx/>
              <a:buNone/>
            </a:pPr>
            <a:endParaRPr lang="ru-RU" sz="1900" b="1" i="1">
              <a:solidFill>
                <a:srgbClr val="C00000"/>
              </a:solidFill>
              <a:latin typeface="Comic Sans MS" panose="030F0702030302020204" pitchFamily="66" charset="0"/>
              <a:cs typeface="Times New Roman" panose="02020603050405020304" pitchFamily="18" charset="0"/>
            </a:endParaRPr>
          </a:p>
          <a:p>
            <a:pPr eaLnBrk="1" hangingPunct="1">
              <a:spcBef>
                <a:spcPct val="0"/>
              </a:spcBef>
              <a:buFontTx/>
              <a:buNone/>
            </a:pPr>
            <a:endParaRPr lang="ru-RU" sz="1900" b="1" i="1">
              <a:solidFill>
                <a:srgbClr val="C00000"/>
              </a:solidFill>
              <a:latin typeface="Comic Sans MS" panose="030F0702030302020204" pitchFamily="66" charset="0"/>
              <a:cs typeface="Times New Roman" panose="02020603050405020304" pitchFamily="18" charset="0"/>
            </a:endParaRPr>
          </a:p>
          <a:p>
            <a:pPr eaLnBrk="1" hangingPunct="1">
              <a:spcBef>
                <a:spcPct val="0"/>
              </a:spcBef>
              <a:buFontTx/>
              <a:buNone/>
            </a:pPr>
            <a:endParaRPr lang="ru-RU" sz="1900" b="1" i="1">
              <a:solidFill>
                <a:srgbClr val="C00000"/>
              </a:solidFill>
              <a:latin typeface="Comic Sans MS" panose="030F0702030302020204" pitchFamily="66" charset="0"/>
              <a:cs typeface="Times New Roman" panose="02020603050405020304" pitchFamily="18" charset="0"/>
            </a:endParaRPr>
          </a:p>
        </p:txBody>
      </p:sp>
      <p:sp>
        <p:nvSpPr>
          <p:cNvPr id="7" name="Номер слайда 6"/>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82415619-6FCE-4B93-8688-8E3DF728440F}"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16</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29700" name="TextBox 4">
            <a:hlinkClick r:id="rId2"/>
          </p:cNvPr>
          <p:cNvSpPr txBox="1">
            <a:spLocks noChangeArrowheads="1"/>
          </p:cNvSpPr>
          <p:nvPr/>
        </p:nvSpPr>
        <p:spPr bwMode="auto">
          <a:xfrm>
            <a:off x="2114550" y="0"/>
            <a:ext cx="82153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4000" b="1" dirty="0">
                <a:solidFill>
                  <a:srgbClr val="FF0000"/>
                </a:solidFill>
                <a:latin typeface="Comic Sans MS" panose="030F0702030302020204" pitchFamily="66" charset="0"/>
                <a:hlinkClick r:id="rId3"/>
              </a:rPr>
              <a:t>Наши достижения</a:t>
            </a:r>
            <a:endParaRPr lang="ru-RU" sz="4000" b="1" dirty="0">
              <a:solidFill>
                <a:srgbClr val="FF0000"/>
              </a:solidFill>
              <a:latin typeface="Comic Sans MS" panose="030F0702030302020204" pitchFamily="66" charset="0"/>
            </a:endParaRPr>
          </a:p>
        </p:txBody>
      </p:sp>
      <p:pic>
        <p:nvPicPr>
          <p:cNvPr id="29701"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86550" y="44291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2" name="Picture 17" descr="C:\Users\ДС 41\Desktop\Публичный доклад интерактив\21-11-2021_15-52-52\Публичный доклад 1 место.jpe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71488" y="4443413"/>
            <a:ext cx="3173412" cy="435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3" name="Picture 18" descr="C:\Users\ДС 41\Desktop\Публичный доклад интерактив\21-11-2021_15-52-52\Устьянцева призер 2021.jpe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400800" y="4514850"/>
            <a:ext cx="3173413" cy="435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4" name="Picture 19" descr="C:\Users\ДС 41\Desktop\Публичный доклад интерактив\21-11-2021_16-25-17\Грамота победа ВТО Афлатун.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471863" y="4443413"/>
            <a:ext cx="3019425"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5" name="Picture 20" descr="C:\Users\ДС 41\Desktop\Публичный доклад интерактив\21-11-2021_16-25-17\Победа ВТО СТЕМ.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9544050" y="4586288"/>
            <a:ext cx="3070225" cy="421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Выгнутая вниз стрелка 9">
            <a:hlinkClick r:id="rId9" action="ppaction://hlinksldjump"/>
          </p:cNvPr>
          <p:cNvSpPr/>
          <p:nvPr/>
        </p:nvSpPr>
        <p:spPr>
          <a:xfrm>
            <a:off x="11901526" y="8801128"/>
            <a:ext cx="500066"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1" name="TextBox 1"/>
          <p:cNvSpPr txBox="1">
            <a:spLocks noChangeArrowheads="1"/>
          </p:cNvSpPr>
          <p:nvPr/>
        </p:nvSpPr>
        <p:spPr bwMode="auto">
          <a:xfrm>
            <a:off x="11229965" y="9148763"/>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542925" y="4157663"/>
            <a:ext cx="3300413" cy="1076325"/>
          </a:xfrm>
          <a:prstGeom prst="rect">
            <a:avLst/>
          </a:prstGeom>
          <a:noFill/>
          <a:ln w="9525">
            <a:noFill/>
            <a:miter lim="800000"/>
            <a:headEnd/>
            <a:tailEnd/>
          </a:ln>
        </p:spPr>
        <p:txBody>
          <a:bodyPr lIns="90860" tIns="45431" rIns="90860" bIns="45431">
            <a:spAutoFit/>
          </a:bodyPr>
          <a:lstStyle/>
          <a:p>
            <a:pPr algn="ctr" eaLnBrk="1" hangingPunct="1">
              <a:defRPr/>
            </a:pPr>
            <a:r>
              <a:rPr lang="ru-RU" sz="1600" b="1" dirty="0">
                <a:solidFill>
                  <a:schemeClr val="accent5">
                    <a:lumMod val="75000"/>
                  </a:schemeClr>
                </a:solidFill>
                <a:latin typeface="Comic Sans MS" pitchFamily="66" charset="0"/>
                <a:cs typeface="Arial" charset="0"/>
              </a:rPr>
              <a:t>Заместитель заведующего по АХЧ</a:t>
            </a:r>
          </a:p>
          <a:p>
            <a:pPr algn="ctr" eaLnBrk="1" hangingPunct="1">
              <a:defRPr/>
            </a:pPr>
            <a:r>
              <a:rPr lang="ru-RU" sz="1600" b="1" dirty="0">
                <a:solidFill>
                  <a:schemeClr val="accent5">
                    <a:lumMod val="75000"/>
                  </a:schemeClr>
                </a:solidFill>
                <a:latin typeface="Comic Sans MS" pitchFamily="66" charset="0"/>
                <a:cs typeface="Arial" charset="0"/>
              </a:rPr>
              <a:t>Мысина Наталия Рудольфовна</a:t>
            </a:r>
          </a:p>
        </p:txBody>
      </p:sp>
      <p:pic>
        <p:nvPicPr>
          <p:cNvPr id="19459" name="Picture 2" descr="C:\Users\ДС 41\Desktop\Публичный доклад интерактив\image-03-08-20-08-47.jpeg"/>
          <p:cNvPicPr>
            <a:picLocks noChangeAspect="1" noChangeArrowheads="1"/>
          </p:cNvPicPr>
          <p:nvPr/>
        </p:nvPicPr>
        <p:blipFill>
          <a:blip r:embed="rId3"/>
          <a:srcRect/>
          <a:stretch>
            <a:fillRect/>
          </a:stretch>
        </p:blipFill>
        <p:spPr bwMode="auto">
          <a:xfrm>
            <a:off x="828674" y="514349"/>
            <a:ext cx="2571729" cy="34289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436" name="TextBox 3"/>
          <p:cNvSpPr txBox="1">
            <a:spLocks noChangeArrowheads="1"/>
          </p:cNvSpPr>
          <p:nvPr/>
        </p:nvSpPr>
        <p:spPr bwMode="auto">
          <a:xfrm>
            <a:off x="4257675" y="442913"/>
            <a:ext cx="7643813" cy="7099300"/>
          </a:xfrm>
          <a:prstGeom prst="rect">
            <a:avLst/>
          </a:prstGeom>
          <a:noFill/>
          <a:ln w="9525">
            <a:noFill/>
            <a:miter lim="800000"/>
            <a:headEnd/>
            <a:tailEnd/>
          </a:ln>
        </p:spPr>
        <p:txBody>
          <a:bodyPr lIns="81609" tIns="40804" rIns="81609" bIns="40804">
            <a:spAutoFit/>
          </a:bodyPr>
          <a:lstStyle/>
          <a:p>
            <a:pPr eaLnBrk="1" hangingPunct="1">
              <a:defRPr/>
            </a:pPr>
            <a:r>
              <a:rPr lang="ru-RU" sz="1600" b="1" i="1" dirty="0">
                <a:solidFill>
                  <a:schemeClr val="accent5">
                    <a:lumMod val="75000"/>
                  </a:schemeClr>
                </a:solidFill>
                <a:latin typeface="Comic Sans MS" pitchFamily="66" charset="0"/>
                <a:cs typeface="Arial" charset="0"/>
              </a:rPr>
              <a:t>«Впереди нас ждет много нового и интересного. Чтобы быть готовым к любым приключениям, мы должны быть во всеоружии, должны обладать самым современным оборудованием, ведь «Звездочка» - современная космическая станция. Имеется следующее современное и результативное оборудование»:  </a:t>
            </a:r>
          </a:p>
          <a:p>
            <a:pPr eaLnBrk="1" hangingPunct="1">
              <a:defRPr/>
            </a:pPr>
            <a:r>
              <a:rPr lang="ru-RU" sz="1600" b="1" i="1" dirty="0">
                <a:solidFill>
                  <a:schemeClr val="accent5">
                    <a:lumMod val="75000"/>
                  </a:schemeClr>
                </a:solidFill>
                <a:latin typeface="Comic Sans MS" pitchFamily="66" charset="0"/>
                <a:cs typeface="Arial" charset="0"/>
              </a:rPr>
              <a:t>Электронное пианино – 1 шт.:</a:t>
            </a:r>
          </a:p>
          <a:p>
            <a:pPr eaLnBrk="1" hangingPunct="1">
              <a:defRPr/>
            </a:pPr>
            <a:r>
              <a:rPr lang="ru-RU" sz="1600" b="1" i="1" dirty="0">
                <a:solidFill>
                  <a:schemeClr val="accent5">
                    <a:lumMod val="75000"/>
                  </a:schemeClr>
                </a:solidFill>
                <a:latin typeface="Comic Sans MS" pitchFamily="66" charset="0"/>
                <a:cs typeface="Arial" charset="0"/>
              </a:rPr>
              <a:t>Интерактивная доска – 2 шт.;</a:t>
            </a:r>
          </a:p>
          <a:p>
            <a:pPr eaLnBrk="1" hangingPunct="1">
              <a:defRPr/>
            </a:pPr>
            <a:r>
              <a:rPr lang="ru-RU" sz="1600" b="1" i="1" dirty="0">
                <a:solidFill>
                  <a:schemeClr val="accent5">
                    <a:lumMod val="75000"/>
                  </a:schemeClr>
                </a:solidFill>
                <a:latin typeface="Comic Sans MS" pitchFamily="66" charset="0"/>
                <a:cs typeface="Arial" charset="0"/>
              </a:rPr>
              <a:t>Ноутбук – 2 шт.;</a:t>
            </a:r>
          </a:p>
          <a:p>
            <a:pPr eaLnBrk="1" hangingPunct="1">
              <a:defRPr/>
            </a:pPr>
            <a:r>
              <a:rPr lang="ru-RU" sz="1600" b="1" i="1" dirty="0">
                <a:solidFill>
                  <a:schemeClr val="accent5">
                    <a:lumMod val="75000"/>
                  </a:schemeClr>
                </a:solidFill>
                <a:latin typeface="Comic Sans MS" pitchFamily="66" charset="0"/>
                <a:cs typeface="Arial" charset="0"/>
              </a:rPr>
              <a:t>Интерактивная песочница -1 шт.;</a:t>
            </a:r>
          </a:p>
          <a:p>
            <a:pPr eaLnBrk="1" hangingPunct="1">
              <a:defRPr/>
            </a:pPr>
            <a:r>
              <a:rPr lang="ru-RU" sz="1600" b="1" i="1" dirty="0">
                <a:solidFill>
                  <a:schemeClr val="accent5">
                    <a:lumMod val="75000"/>
                  </a:schemeClr>
                </a:solidFill>
                <a:latin typeface="Comic Sans MS" pitchFamily="66" charset="0"/>
                <a:cs typeface="Arial" charset="0"/>
              </a:rPr>
              <a:t>Песочный световой стол – 1 шт.;</a:t>
            </a:r>
          </a:p>
          <a:p>
            <a:pPr eaLnBrk="1" hangingPunct="1">
              <a:defRPr/>
            </a:pPr>
            <a:r>
              <a:rPr lang="ru-RU" sz="1600" b="1" i="1" dirty="0" err="1">
                <a:solidFill>
                  <a:schemeClr val="accent5">
                    <a:lumMod val="75000"/>
                  </a:schemeClr>
                </a:solidFill>
                <a:latin typeface="Comic Sans MS" pitchFamily="66" charset="0"/>
                <a:cs typeface="Arial" charset="0"/>
              </a:rPr>
              <a:t>Мультстудия</a:t>
            </a:r>
            <a:r>
              <a:rPr lang="ru-RU" sz="1600" b="1" i="1" dirty="0">
                <a:solidFill>
                  <a:schemeClr val="accent5">
                    <a:lumMod val="75000"/>
                  </a:schemeClr>
                </a:solidFill>
                <a:latin typeface="Comic Sans MS" pitchFamily="66" charset="0"/>
                <a:cs typeface="Arial" charset="0"/>
              </a:rPr>
              <a:t> – 1 шт.;</a:t>
            </a:r>
          </a:p>
          <a:p>
            <a:pPr eaLnBrk="1" hangingPunct="1">
              <a:defRPr/>
            </a:pPr>
            <a:r>
              <a:rPr lang="ru-RU" sz="1600" b="1" i="1" dirty="0">
                <a:solidFill>
                  <a:schemeClr val="accent5">
                    <a:lumMod val="75000"/>
                  </a:schemeClr>
                </a:solidFill>
                <a:latin typeface="Comic Sans MS" pitchFamily="66" charset="0"/>
                <a:cs typeface="Arial" charset="0"/>
              </a:rPr>
              <a:t>Подвижный программируемый мини – робот в виде легко узнаваемого насекомого с </a:t>
            </a:r>
            <a:r>
              <a:rPr lang="en-US" sz="1600" b="1" i="1" dirty="0">
                <a:solidFill>
                  <a:schemeClr val="accent5">
                    <a:lumMod val="75000"/>
                  </a:schemeClr>
                </a:solidFill>
                <a:latin typeface="Comic Sans MS" pitchFamily="66" charset="0"/>
                <a:cs typeface="Arial" charset="0"/>
              </a:rPr>
              <a:t> USB</a:t>
            </a:r>
            <a:r>
              <a:rPr lang="ru-RU" sz="1600" b="1" i="1" dirty="0">
                <a:solidFill>
                  <a:schemeClr val="accent5">
                    <a:lumMod val="75000"/>
                  </a:schemeClr>
                </a:solidFill>
                <a:latin typeface="Comic Sans MS" pitchFamily="66" charset="0"/>
                <a:cs typeface="Arial" charset="0"/>
              </a:rPr>
              <a:t> – портом – 8 шт.;</a:t>
            </a:r>
          </a:p>
          <a:p>
            <a:pPr eaLnBrk="1" hangingPunct="1">
              <a:defRPr/>
            </a:pPr>
            <a:r>
              <a:rPr lang="ru-RU" sz="1600" b="1" i="1" dirty="0">
                <a:solidFill>
                  <a:schemeClr val="accent5">
                    <a:lumMod val="75000"/>
                  </a:schemeClr>
                </a:solidFill>
                <a:latin typeface="Comic Sans MS" pitchFamily="66" charset="0"/>
                <a:cs typeface="Arial" charset="0"/>
              </a:rPr>
              <a:t>Беспроводной конструктор – робот с ПО в комплекте – 1 шт.;</a:t>
            </a:r>
          </a:p>
          <a:p>
            <a:pPr eaLnBrk="1" hangingPunct="1">
              <a:defRPr/>
            </a:pPr>
            <a:r>
              <a:rPr lang="ru-RU" sz="1600" b="1" i="1" dirty="0">
                <a:solidFill>
                  <a:schemeClr val="accent5">
                    <a:lumMod val="75000"/>
                  </a:schemeClr>
                </a:solidFill>
                <a:latin typeface="Comic Sans MS" pitchFamily="66" charset="0"/>
                <a:cs typeface="Arial" charset="0"/>
              </a:rPr>
              <a:t>Тематический конструктор с соединением элементов по принципу ЛЕГО – 1 шт.;</a:t>
            </a:r>
          </a:p>
          <a:p>
            <a:pPr eaLnBrk="1" hangingPunct="1">
              <a:defRPr/>
            </a:pPr>
            <a:r>
              <a:rPr lang="ru-RU" sz="1600" b="1" i="1" dirty="0">
                <a:solidFill>
                  <a:schemeClr val="accent5">
                    <a:lumMod val="75000"/>
                  </a:schemeClr>
                </a:solidFill>
                <a:latin typeface="Comic Sans MS" pitchFamily="66" charset="0"/>
                <a:cs typeface="Arial" charset="0"/>
              </a:rPr>
              <a:t>Набор для развития пространственного мышления по системе Фрёбеля – 1 шт.;</a:t>
            </a:r>
          </a:p>
          <a:p>
            <a:pPr eaLnBrk="1" hangingPunct="1">
              <a:defRPr/>
            </a:pPr>
            <a:r>
              <a:rPr lang="ru-RU" sz="1600" b="1" i="1" dirty="0">
                <a:solidFill>
                  <a:schemeClr val="accent5">
                    <a:lumMod val="75000"/>
                  </a:schemeClr>
                </a:solidFill>
                <a:latin typeface="Comic Sans MS" pitchFamily="66" charset="0"/>
                <a:cs typeface="Arial" charset="0"/>
              </a:rPr>
              <a:t>Игровые столы -4 шт.</a:t>
            </a:r>
          </a:p>
          <a:p>
            <a:pPr eaLnBrk="1" hangingPunct="1">
              <a:defRPr/>
            </a:pPr>
            <a:endParaRPr lang="ru-RU" b="1" i="1" dirty="0">
              <a:solidFill>
                <a:srgbClr val="0000FF"/>
              </a:solidFill>
              <a:latin typeface="Calibri" pitchFamily="34" charset="0"/>
              <a:cs typeface="Arial" charset="0"/>
            </a:endParaRPr>
          </a:p>
          <a:p>
            <a:pPr eaLnBrk="1" hangingPunct="1">
              <a:defRPr/>
            </a:pPr>
            <a:endParaRPr lang="ru-RU" b="1" i="1" dirty="0">
              <a:solidFill>
                <a:srgbClr val="0000FF"/>
              </a:solidFill>
              <a:latin typeface="Calibri" pitchFamily="34" charset="0"/>
              <a:cs typeface="Arial" charset="0"/>
            </a:endParaRPr>
          </a:p>
          <a:p>
            <a:pPr eaLnBrk="1" hangingPunct="1">
              <a:defRPr/>
            </a:pPr>
            <a:endParaRPr lang="en-US" b="1" i="1" dirty="0">
              <a:solidFill>
                <a:srgbClr val="0000FF"/>
              </a:solidFill>
              <a:latin typeface="Calibri" pitchFamily="34" charset="0"/>
              <a:cs typeface="Arial" charset="0"/>
            </a:endParaRPr>
          </a:p>
          <a:p>
            <a:pPr eaLnBrk="1" hangingPunct="1">
              <a:defRPr/>
            </a:pPr>
            <a:endParaRPr lang="en-US" b="1" i="1" dirty="0">
              <a:solidFill>
                <a:srgbClr val="0000FF"/>
              </a:solidFill>
              <a:latin typeface="Calibri" pitchFamily="34" charset="0"/>
              <a:cs typeface="Arial" charset="0"/>
            </a:endParaRPr>
          </a:p>
          <a:p>
            <a:pPr eaLnBrk="1" hangingPunct="1">
              <a:defRPr/>
            </a:pPr>
            <a:endParaRPr lang="ru-RU" b="1" i="1" dirty="0">
              <a:solidFill>
                <a:srgbClr val="0000FF"/>
              </a:solidFill>
              <a:latin typeface="Calibri" pitchFamily="34" charset="0"/>
              <a:cs typeface="Arial" charset="0"/>
            </a:endParaRPr>
          </a:p>
          <a:p>
            <a:pPr eaLnBrk="1" hangingPunct="1">
              <a:defRPr/>
            </a:pPr>
            <a:endParaRPr lang="ru-RU" b="1" i="1" dirty="0">
              <a:solidFill>
                <a:srgbClr val="0000FF"/>
              </a:solidFill>
              <a:latin typeface="Calibri" pitchFamily="34" charset="0"/>
              <a:cs typeface="Arial" charset="0"/>
            </a:endParaRPr>
          </a:p>
          <a:p>
            <a:pPr eaLnBrk="1" hangingPunct="1">
              <a:defRPr/>
            </a:pPr>
            <a:endParaRPr lang="ru-RU" b="1" i="1" dirty="0">
              <a:solidFill>
                <a:srgbClr val="C00000"/>
              </a:solidFill>
              <a:latin typeface="Calibri" pitchFamily="34" charset="0"/>
              <a:cs typeface="Arial" charset="0"/>
            </a:endParaRPr>
          </a:p>
          <a:p>
            <a:pPr eaLnBrk="1" hangingPunct="1">
              <a:defRPr/>
            </a:pPr>
            <a:endParaRPr lang="ru-RU" dirty="0">
              <a:latin typeface="Calibri" pitchFamily="34" charset="0"/>
              <a:cs typeface="Arial" charset="0"/>
            </a:endParaRPr>
          </a:p>
        </p:txBody>
      </p:sp>
      <p:sp>
        <p:nvSpPr>
          <p:cNvPr id="6" name="Номер слайда 5"/>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04457725-5F17-4400-8C14-35D03FBDC841}"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17</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25617" name="Picture 17" descr="C:\Users\ДС 41\Desktop\Публичный доклад интерактив\фото столы интерактивные\7b4c2c5b-8b30-4de1-a0bd-ce589d094816.jpg"/>
          <p:cNvPicPr>
            <a:picLocks noChangeAspect="1" noChangeArrowheads="1"/>
          </p:cNvPicPr>
          <p:nvPr/>
        </p:nvPicPr>
        <p:blipFill>
          <a:blip r:embed="rId4"/>
          <a:srcRect/>
          <a:stretch>
            <a:fillRect/>
          </a:stretch>
        </p:blipFill>
        <p:spPr bwMode="auto">
          <a:xfrm>
            <a:off x="8043874" y="5586418"/>
            <a:ext cx="4071966" cy="3053975"/>
          </a:xfrm>
          <a:prstGeom prst="rect">
            <a:avLst/>
          </a:prstGeom>
          <a:ln>
            <a:noFill/>
          </a:ln>
          <a:effectLst>
            <a:softEdge rad="112500"/>
          </a:effectLst>
        </p:spPr>
      </p:pic>
      <p:pic>
        <p:nvPicPr>
          <p:cNvPr id="25618" name="Picture 18" descr="C:\Users\ДС 41\Desktop\Публичный доклад интерактив\фото столы интерактивные\9ff8dae8-0a67-44fb-b63f-c2e839243057.jpg"/>
          <p:cNvPicPr>
            <a:picLocks noChangeAspect="1" noChangeArrowheads="1"/>
          </p:cNvPicPr>
          <p:nvPr/>
        </p:nvPicPr>
        <p:blipFill>
          <a:blip r:embed="rId5"/>
          <a:srcRect/>
          <a:stretch>
            <a:fillRect/>
          </a:stretch>
        </p:blipFill>
        <p:spPr bwMode="auto">
          <a:xfrm>
            <a:off x="3900469" y="5514980"/>
            <a:ext cx="4119591" cy="3089694"/>
          </a:xfrm>
          <a:prstGeom prst="rect">
            <a:avLst/>
          </a:prstGeom>
          <a:ln>
            <a:noFill/>
          </a:ln>
          <a:effectLst>
            <a:softEdge rad="112500"/>
          </a:effectLst>
        </p:spPr>
      </p:pic>
      <p:pic>
        <p:nvPicPr>
          <p:cNvPr id="25619" name="Picture 19" descr="C:\Users\ДС 41\Desktop\Публичный доклад интерактив\фото столы интерактивные\5721bbc4-9493-4fa4-b773-91bedbfe5af4.jpg"/>
          <p:cNvPicPr>
            <a:picLocks noChangeAspect="1" noChangeArrowheads="1"/>
          </p:cNvPicPr>
          <p:nvPr/>
        </p:nvPicPr>
        <p:blipFill>
          <a:blip r:embed="rId6"/>
          <a:srcRect/>
          <a:stretch>
            <a:fillRect/>
          </a:stretch>
        </p:blipFill>
        <p:spPr bwMode="auto">
          <a:xfrm>
            <a:off x="542884" y="5514980"/>
            <a:ext cx="3183431" cy="2387573"/>
          </a:xfrm>
          <a:prstGeom prst="rect">
            <a:avLst/>
          </a:prstGeom>
          <a:ln>
            <a:noFill/>
          </a:ln>
          <a:effectLst>
            <a:softEdge rad="112500"/>
          </a:effectLst>
        </p:spPr>
      </p:pic>
      <p:pic>
        <p:nvPicPr>
          <p:cNvPr id="30729" name="Picture 19" descr="C:\Users\ДС 41\Desktop\Публичный доклад интерактив\рука кружок.png">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1614488" y="7300913"/>
            <a:ext cx="928687" cy="92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ФГОС приобретения">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10"/>
          <a:stretch>
            <a:fillRect/>
          </a:stretch>
        </p:blipFill>
        <p:spPr>
          <a:xfrm>
            <a:off x="10770953" y="1560240"/>
            <a:ext cx="2010395" cy="2010395"/>
          </a:xfrm>
          <a:prstGeom prst="rect">
            <a:avLst/>
          </a:prstGeom>
        </p:spPr>
      </p:pic>
      <p:sp>
        <p:nvSpPr>
          <p:cNvPr id="11" name="Выгнутая вниз стрелка 10">
            <a:hlinkClick r:id="rId11" action="ppaction://hlinksldjump"/>
          </p:cNvPr>
          <p:cNvSpPr/>
          <p:nvPr/>
        </p:nvSpPr>
        <p:spPr>
          <a:xfrm>
            <a:off x="11615774" y="8586814"/>
            <a:ext cx="642942"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2" name="TextBox 1"/>
          <p:cNvSpPr txBox="1">
            <a:spLocks noChangeArrowheads="1"/>
          </p:cNvSpPr>
          <p:nvPr/>
        </p:nvSpPr>
        <p:spPr bwMode="auto">
          <a:xfrm>
            <a:off x="11229965" y="9148763"/>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7"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C:\Users\ДС 41\Desktop\Публичный доклад интерактив\ПД\ПД\image-19-11-20-09-06-9.jpe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72675" y="1657350"/>
            <a:ext cx="23844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1114425" y="514350"/>
            <a:ext cx="11215688" cy="340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3200" b="1" i="1">
                <a:solidFill>
                  <a:srgbClr val="FF0000"/>
                </a:solidFill>
                <a:latin typeface="Comic Sans MS" panose="030F0702030302020204" pitchFamily="66" charset="0"/>
              </a:rPr>
              <a:t>Реализация средств, выделенных на приобретения для детей в соответствии с ФГОС:</a:t>
            </a:r>
          </a:p>
          <a:p>
            <a:pPr eaLnBrk="1" hangingPunct="1">
              <a:spcBef>
                <a:spcPct val="0"/>
              </a:spcBef>
              <a:buFontTx/>
              <a:buNone/>
            </a:pPr>
            <a:endParaRPr lang="ru-RU" sz="1900" b="1" i="1">
              <a:solidFill>
                <a:srgbClr val="0000FF"/>
              </a:solidFill>
            </a:endParaRPr>
          </a:p>
          <a:p>
            <a:pPr eaLnBrk="1" hangingPunct="1">
              <a:spcBef>
                <a:spcPct val="0"/>
              </a:spcBef>
              <a:buFontTx/>
              <a:buNone/>
            </a:pPr>
            <a:endParaRPr lang="ru-RU" sz="1900" b="1" i="1">
              <a:solidFill>
                <a:srgbClr val="0000FF"/>
              </a:solidFill>
            </a:endParaRPr>
          </a:p>
          <a:p>
            <a:pPr eaLnBrk="1" hangingPunct="1">
              <a:spcBef>
                <a:spcPct val="0"/>
              </a:spcBef>
              <a:buFontTx/>
              <a:buNone/>
            </a:pPr>
            <a:endParaRPr lang="en-US" sz="1900" b="1" i="1">
              <a:solidFill>
                <a:srgbClr val="0000FF"/>
              </a:solidFill>
            </a:endParaRPr>
          </a:p>
          <a:p>
            <a:pPr eaLnBrk="1" hangingPunct="1">
              <a:spcBef>
                <a:spcPct val="0"/>
              </a:spcBef>
              <a:buFontTx/>
              <a:buNone/>
            </a:pPr>
            <a:endParaRPr lang="en-US" sz="1900" b="1" i="1">
              <a:solidFill>
                <a:srgbClr val="0000FF"/>
              </a:solidFill>
            </a:endParaRPr>
          </a:p>
          <a:p>
            <a:pPr eaLnBrk="1" hangingPunct="1">
              <a:spcBef>
                <a:spcPct val="0"/>
              </a:spcBef>
              <a:buFontTx/>
              <a:buNone/>
            </a:pPr>
            <a:endParaRPr lang="ru-RU" sz="1900" b="1" i="1">
              <a:solidFill>
                <a:srgbClr val="0000FF"/>
              </a:solidFill>
            </a:endParaRPr>
          </a:p>
          <a:p>
            <a:pPr eaLnBrk="1" hangingPunct="1">
              <a:spcBef>
                <a:spcPct val="0"/>
              </a:spcBef>
              <a:buFontTx/>
              <a:buNone/>
            </a:pPr>
            <a:endParaRPr lang="ru-RU" sz="1900" b="1" i="1">
              <a:solidFill>
                <a:srgbClr val="0000FF"/>
              </a:solidFill>
            </a:endParaRPr>
          </a:p>
          <a:p>
            <a:pPr eaLnBrk="1" hangingPunct="1">
              <a:spcBef>
                <a:spcPct val="0"/>
              </a:spcBef>
              <a:buFontTx/>
              <a:buNone/>
            </a:pPr>
            <a:endParaRPr lang="ru-RU" sz="1900" b="1" i="1">
              <a:solidFill>
                <a:srgbClr val="C00000"/>
              </a:solidFill>
            </a:endParaRPr>
          </a:p>
          <a:p>
            <a:pPr eaLnBrk="1" hangingPunct="1">
              <a:spcBef>
                <a:spcPct val="0"/>
              </a:spcBef>
              <a:buFontTx/>
              <a:buNone/>
            </a:pPr>
            <a:endParaRPr lang="ru-RU" sz="1900">
              <a:solidFill>
                <a:schemeClr val="tx1"/>
              </a:solidFill>
            </a:endParaRPr>
          </a:p>
        </p:txBody>
      </p:sp>
      <p:sp>
        <p:nvSpPr>
          <p:cNvPr id="6" name="Номер слайда 5"/>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1D03E3C3-7FB5-4962-A03E-8D6204E988F6}"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18</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31749" name="Picture 2" descr="C:\Users\ДС 41\Desktop\Публичный доклад интерактив\ПД\ПД\image-19-11-20-09-06.jpe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7238" y="1728788"/>
            <a:ext cx="21717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5" descr="C:\Users\ДС 41\Desktop\Публичный доклад интерактив\ПД\ПД\image-19-11-20-09-06-7.jpe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972425" y="5086350"/>
            <a:ext cx="432435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descr="C:\Users\ДС 41\Desktop\Публичный доклад интерактив\ПД\ПД\image-19-11-20-09-06-1.jpe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28675" y="4729163"/>
            <a:ext cx="2597150" cy="346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3" descr="C:\Users\ДС 41\Desktop\Публичный доклад интерактив\ПД\ПД\image-19-11-20-09-06-6.jpe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757488" y="1728788"/>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4" descr="C:\Users\ДС 41\Desktop\Публичный доклад интерактив\ПД\ПД\image-19-11-20-09-06-4.jpe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615113" y="1728788"/>
            <a:ext cx="2849562" cy="379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4" name="Picture 6" descr="C:\Users\ДС 41\Desktop\Публичный доклад интерактив\ПД\ПД\IMG_20191218_101706.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043363" y="4729163"/>
            <a:ext cx="3500437"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Выгнутая вниз стрелка 10">
            <a:hlinkClick r:id="rId9" action="ppaction://hlinksldjump"/>
          </p:cNvPr>
          <p:cNvSpPr/>
          <p:nvPr/>
        </p:nvSpPr>
        <p:spPr>
          <a:xfrm>
            <a:off x="11544336" y="8372500"/>
            <a:ext cx="571504"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2" name="TextBox 1"/>
          <p:cNvSpPr txBox="1">
            <a:spLocks noChangeArrowheads="1"/>
          </p:cNvSpPr>
          <p:nvPr/>
        </p:nvSpPr>
        <p:spPr bwMode="auto">
          <a:xfrm>
            <a:off x="10972832" y="8872566"/>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35"/>
          <p:cNvGrpSpPr>
            <a:grpSpLocks/>
          </p:cNvGrpSpPr>
          <p:nvPr/>
        </p:nvGrpSpPr>
        <p:grpSpPr bwMode="auto">
          <a:xfrm>
            <a:off x="4114800" y="3300413"/>
            <a:ext cx="4926013" cy="2997200"/>
            <a:chOff x="2277" y="2214"/>
            <a:chExt cx="3103" cy="1888"/>
          </a:xfrm>
        </p:grpSpPr>
        <p:sp>
          <p:nvSpPr>
            <p:cNvPr id="5" name="AutoShape 36"/>
            <p:cNvSpPr>
              <a:spLocks noChangeArrowheads="1"/>
            </p:cNvSpPr>
            <p:nvPr/>
          </p:nvSpPr>
          <p:spPr bwMode="auto">
            <a:xfrm>
              <a:off x="3366" y="2409"/>
              <a:ext cx="2013" cy="1599"/>
            </a:xfrm>
            <a:prstGeom prst="flowChartConnector">
              <a:avLst/>
            </a:prstGeom>
            <a:solidFill>
              <a:schemeClr val="bg1">
                <a:lumMod val="75000"/>
              </a:schemeClr>
            </a:solidFill>
            <a:ln w="25560" cap="sq">
              <a:solidFill>
                <a:srgbClr val="0000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ru-RU" sz="1600" b="1" i="1" dirty="0">
                <a:solidFill>
                  <a:srgbClr val="FF0000"/>
                </a:solidFill>
                <a:latin typeface="Calibri" pitchFamily="34" charset="0"/>
                <a:cs typeface="Arial" charset="0"/>
              </a:endParaRPr>
            </a:p>
          </p:txBody>
        </p:sp>
        <p:sp>
          <p:nvSpPr>
            <p:cNvPr id="32803" name="Line 37"/>
            <p:cNvSpPr>
              <a:spLocks noChangeShapeType="1"/>
            </p:cNvSpPr>
            <p:nvPr/>
          </p:nvSpPr>
          <p:spPr bwMode="auto">
            <a:xfrm flipH="1" flipV="1">
              <a:off x="2276" y="2213"/>
              <a:ext cx="2098" cy="195"/>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804" name="Line 38"/>
            <p:cNvSpPr>
              <a:spLocks noChangeShapeType="1"/>
            </p:cNvSpPr>
            <p:nvPr/>
          </p:nvSpPr>
          <p:spPr bwMode="auto">
            <a:xfrm flipH="1">
              <a:off x="2276" y="4010"/>
              <a:ext cx="2098" cy="92"/>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805" name="Line 39"/>
            <p:cNvSpPr>
              <a:spLocks noChangeShapeType="1"/>
            </p:cNvSpPr>
            <p:nvPr/>
          </p:nvSpPr>
          <p:spPr bwMode="auto">
            <a:xfrm flipH="1">
              <a:off x="2477" y="3539"/>
              <a:ext cx="972" cy="30"/>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806" name="Line 40"/>
            <p:cNvSpPr>
              <a:spLocks noChangeShapeType="1"/>
            </p:cNvSpPr>
            <p:nvPr/>
          </p:nvSpPr>
          <p:spPr bwMode="auto">
            <a:xfrm flipH="1">
              <a:off x="2476" y="2830"/>
              <a:ext cx="987" cy="0"/>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grpSp>
      <p:grpSp>
        <p:nvGrpSpPr>
          <p:cNvPr id="32771" name="Group 8"/>
          <p:cNvGrpSpPr>
            <a:grpSpLocks/>
          </p:cNvGrpSpPr>
          <p:nvPr/>
        </p:nvGrpSpPr>
        <p:grpSpPr bwMode="auto">
          <a:xfrm>
            <a:off x="400050" y="5943600"/>
            <a:ext cx="4211638" cy="3284538"/>
            <a:chOff x="297" y="3977"/>
            <a:chExt cx="2653" cy="2069"/>
          </a:xfrm>
        </p:grpSpPr>
        <p:sp>
          <p:nvSpPr>
            <p:cNvPr id="32797" name="Line 9"/>
            <p:cNvSpPr>
              <a:spLocks noChangeShapeType="1"/>
            </p:cNvSpPr>
            <p:nvPr/>
          </p:nvSpPr>
          <p:spPr bwMode="auto">
            <a:xfrm flipH="1" flipV="1">
              <a:off x="297" y="3977"/>
              <a:ext cx="1807" cy="212"/>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8" name="Line 10"/>
            <p:cNvSpPr>
              <a:spLocks noChangeShapeType="1"/>
            </p:cNvSpPr>
            <p:nvPr/>
          </p:nvSpPr>
          <p:spPr bwMode="auto">
            <a:xfrm flipH="1">
              <a:off x="297" y="5697"/>
              <a:ext cx="1807" cy="349"/>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9" name="Line 11"/>
            <p:cNvSpPr>
              <a:spLocks noChangeShapeType="1"/>
            </p:cNvSpPr>
            <p:nvPr/>
          </p:nvSpPr>
          <p:spPr bwMode="auto">
            <a:xfrm flipH="1">
              <a:off x="390" y="5276"/>
              <a:ext cx="960" cy="33"/>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800" name="Line 12"/>
            <p:cNvSpPr>
              <a:spLocks noChangeShapeType="1"/>
            </p:cNvSpPr>
            <p:nvPr/>
          </p:nvSpPr>
          <p:spPr bwMode="auto">
            <a:xfrm flipH="1" flipV="1">
              <a:off x="389" y="4537"/>
              <a:ext cx="975" cy="3"/>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2" name="AutoShape 13"/>
            <p:cNvSpPr>
              <a:spLocks noChangeArrowheads="1"/>
            </p:cNvSpPr>
            <p:nvPr/>
          </p:nvSpPr>
          <p:spPr bwMode="auto">
            <a:xfrm>
              <a:off x="1257" y="4189"/>
              <a:ext cx="1693" cy="1506"/>
            </a:xfrm>
            <a:prstGeom prst="flowChartConnector">
              <a:avLst/>
            </a:prstGeom>
            <a:solidFill>
              <a:schemeClr val="bg1">
                <a:lumMod val="75000"/>
              </a:schemeClr>
            </a:solidFill>
            <a:ln w="25560" cap="sq">
              <a:solidFill>
                <a:srgbClr val="0000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800" b="1" i="1" dirty="0">
                  <a:solidFill>
                    <a:schemeClr val="accent6">
                      <a:lumMod val="50000"/>
                    </a:schemeClr>
                  </a:solidFill>
                  <a:latin typeface="Calibri" pitchFamily="34" charset="0"/>
                  <a:cs typeface="Arial" charset="0"/>
                </a:rPr>
                <a:t>Парциальная программа по коррекции речевого развития </a:t>
              </a:r>
            </a:p>
          </p:txBody>
        </p:sp>
      </p:grpSp>
      <p:sp>
        <p:nvSpPr>
          <p:cNvPr id="24578" name="TextBox 1"/>
          <p:cNvSpPr txBox="1">
            <a:spLocks noChangeArrowheads="1"/>
          </p:cNvSpPr>
          <p:nvPr/>
        </p:nvSpPr>
        <p:spPr bwMode="auto">
          <a:xfrm>
            <a:off x="1400175" y="442913"/>
            <a:ext cx="10429875" cy="636587"/>
          </a:xfrm>
          <a:prstGeom prst="rect">
            <a:avLst/>
          </a:prstGeom>
          <a:noFill/>
          <a:ln w="9525">
            <a:noFill/>
            <a:miter lim="800000"/>
            <a:headEnd/>
            <a:tailEnd/>
          </a:ln>
        </p:spPr>
        <p:txBody>
          <a:bodyPr lIns="81609" tIns="40804" rIns="81609" bIns="40804">
            <a:spAutoFit/>
          </a:bodyPr>
          <a:lstStyle/>
          <a:p>
            <a:pPr algn="ctr" eaLnBrk="1" hangingPunct="1">
              <a:defRPr/>
            </a:pPr>
            <a:r>
              <a:rPr lang="ru-RU" sz="1800" b="1" i="1" dirty="0">
                <a:solidFill>
                  <a:srgbClr val="FF0000"/>
                </a:solidFill>
                <a:latin typeface="Comic Sans MS" pitchFamily="66" charset="0"/>
                <a:cs typeface="Times New Roman" pitchFamily="18" charset="0"/>
              </a:rPr>
              <a:t>Обучение и воспитание реализуется через образовательные программы и технологии – основные спутники нашей звёздной системы</a:t>
            </a:r>
            <a:endParaRPr lang="ru-RU" sz="1800" b="1" i="1" dirty="0">
              <a:solidFill>
                <a:schemeClr val="accent5">
                  <a:lumMod val="75000"/>
                </a:schemeClr>
              </a:solidFill>
              <a:latin typeface="Comic Sans MS" pitchFamily="66" charset="0"/>
              <a:cs typeface="Times New Roman" pitchFamily="18" charset="0"/>
            </a:endParaRPr>
          </a:p>
        </p:txBody>
      </p:sp>
      <p:sp>
        <p:nvSpPr>
          <p:cNvPr id="29" name="Номер слайда 28"/>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30AB0BED-CC90-42A7-BE5A-F2C07214B2CF}"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19</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32774" name="Picture 14">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115175" y="5300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32775" name="Group 16"/>
          <p:cNvGrpSpPr>
            <a:grpSpLocks/>
          </p:cNvGrpSpPr>
          <p:nvPr/>
        </p:nvGrpSpPr>
        <p:grpSpPr bwMode="auto">
          <a:xfrm>
            <a:off x="542925" y="1085850"/>
            <a:ext cx="4425950" cy="3068638"/>
            <a:chOff x="342" y="684"/>
            <a:chExt cx="2788" cy="1933"/>
          </a:xfrm>
        </p:grpSpPr>
        <p:sp>
          <p:nvSpPr>
            <p:cNvPr id="3" name="AutoShape 17"/>
            <p:cNvSpPr>
              <a:spLocks noChangeArrowheads="1"/>
            </p:cNvSpPr>
            <p:nvPr/>
          </p:nvSpPr>
          <p:spPr bwMode="auto">
            <a:xfrm>
              <a:off x="1324" y="881"/>
              <a:ext cx="1806" cy="1453"/>
            </a:xfrm>
            <a:prstGeom prst="flowChartConnector">
              <a:avLst/>
            </a:prstGeom>
            <a:solidFill>
              <a:schemeClr val="bg1">
                <a:lumMod val="85000"/>
              </a:schemeClr>
            </a:solidFill>
            <a:ln w="25560" cap="sq">
              <a:solidFill>
                <a:srgbClr val="0000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800" b="1" i="1" dirty="0">
                  <a:solidFill>
                    <a:schemeClr val="accent5">
                      <a:lumMod val="50000"/>
                    </a:schemeClr>
                  </a:solidFill>
                  <a:latin typeface="Calibri" pitchFamily="34" charset="0"/>
                  <a:cs typeface="Arial" charset="0"/>
                </a:rPr>
                <a:t>Примерная общеобразовательная программа «От рождения до школы» под ред. Н.Е. Вераксы, Т.С. Комаровой</a:t>
              </a:r>
            </a:p>
          </p:txBody>
        </p:sp>
        <p:sp>
          <p:nvSpPr>
            <p:cNvPr id="32793" name="Line 18"/>
            <p:cNvSpPr>
              <a:spLocks noChangeShapeType="1"/>
            </p:cNvSpPr>
            <p:nvPr/>
          </p:nvSpPr>
          <p:spPr bwMode="auto">
            <a:xfrm flipH="1" flipV="1">
              <a:off x="341" y="683"/>
              <a:ext cx="1886" cy="198"/>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4" name="Line 19"/>
            <p:cNvSpPr>
              <a:spLocks noChangeShapeType="1"/>
            </p:cNvSpPr>
            <p:nvPr/>
          </p:nvSpPr>
          <p:spPr bwMode="auto">
            <a:xfrm flipH="1">
              <a:off x="341" y="2336"/>
              <a:ext cx="1886" cy="281"/>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5" name="Line 20"/>
            <p:cNvSpPr>
              <a:spLocks noChangeShapeType="1"/>
            </p:cNvSpPr>
            <p:nvPr/>
          </p:nvSpPr>
          <p:spPr bwMode="auto">
            <a:xfrm flipH="1">
              <a:off x="437" y="1897"/>
              <a:ext cx="983" cy="30"/>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6" name="Line 21"/>
            <p:cNvSpPr>
              <a:spLocks noChangeShapeType="1"/>
            </p:cNvSpPr>
            <p:nvPr/>
          </p:nvSpPr>
          <p:spPr bwMode="auto">
            <a:xfrm flipH="1" flipV="1">
              <a:off x="402" y="1304"/>
              <a:ext cx="997" cy="3"/>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grpSp>
      <p:grpSp>
        <p:nvGrpSpPr>
          <p:cNvPr id="32776" name="Group 22"/>
          <p:cNvGrpSpPr>
            <a:grpSpLocks/>
          </p:cNvGrpSpPr>
          <p:nvPr/>
        </p:nvGrpSpPr>
        <p:grpSpPr bwMode="auto">
          <a:xfrm>
            <a:off x="7686675" y="1014413"/>
            <a:ext cx="4926013" cy="2711450"/>
            <a:chOff x="4842" y="639"/>
            <a:chExt cx="3103" cy="1708"/>
          </a:xfrm>
        </p:grpSpPr>
        <p:sp>
          <p:nvSpPr>
            <p:cNvPr id="4" name="AutoShape 23"/>
            <p:cNvSpPr>
              <a:spLocks noChangeArrowheads="1"/>
            </p:cNvSpPr>
            <p:nvPr/>
          </p:nvSpPr>
          <p:spPr bwMode="auto">
            <a:xfrm>
              <a:off x="5932" y="685"/>
              <a:ext cx="2013" cy="1577"/>
            </a:xfrm>
            <a:prstGeom prst="flowChartConnector">
              <a:avLst/>
            </a:prstGeom>
            <a:solidFill>
              <a:schemeClr val="bg1">
                <a:lumMod val="75000"/>
              </a:schemeClr>
            </a:solidFill>
            <a:ln w="25560" cap="sq">
              <a:solidFill>
                <a:srgbClr val="0000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600" b="1" i="1" dirty="0">
                  <a:solidFill>
                    <a:schemeClr val="accent6">
                      <a:lumMod val="50000"/>
                    </a:schemeClr>
                  </a:solidFill>
                  <a:latin typeface="Calibri" pitchFamily="34" charset="0"/>
                  <a:cs typeface="Arial" charset="0"/>
                </a:rPr>
                <a:t>Парциальные программы: «Афлатун: финансовое и социальное образование детей», «</a:t>
              </a:r>
              <a:r>
                <a:rPr lang="en-US" sz="1600" b="1" i="1" dirty="0">
                  <a:solidFill>
                    <a:schemeClr val="accent6">
                      <a:lumMod val="50000"/>
                    </a:schemeClr>
                  </a:solidFill>
                  <a:latin typeface="Calibri" pitchFamily="34" charset="0"/>
                  <a:cs typeface="Arial" charset="0"/>
                </a:rPr>
                <a:t>Stem</a:t>
              </a:r>
              <a:r>
                <a:rPr lang="ru-RU" sz="1600" b="1" i="1" dirty="0">
                  <a:solidFill>
                    <a:schemeClr val="accent6">
                      <a:lumMod val="50000"/>
                    </a:schemeClr>
                  </a:solidFill>
                  <a:latin typeface="Calibri" pitchFamily="34" charset="0"/>
                  <a:cs typeface="Arial" charset="0"/>
                </a:rPr>
                <a:t>-образование»</a:t>
              </a:r>
            </a:p>
          </p:txBody>
        </p:sp>
        <p:sp>
          <p:nvSpPr>
            <p:cNvPr id="32788" name="Line 24"/>
            <p:cNvSpPr>
              <a:spLocks noChangeShapeType="1"/>
            </p:cNvSpPr>
            <p:nvPr/>
          </p:nvSpPr>
          <p:spPr bwMode="auto">
            <a:xfrm flipH="1" flipV="1">
              <a:off x="4841" y="638"/>
              <a:ext cx="2098" cy="47"/>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89" name="Line 25"/>
            <p:cNvSpPr>
              <a:spLocks noChangeShapeType="1"/>
            </p:cNvSpPr>
            <p:nvPr/>
          </p:nvSpPr>
          <p:spPr bwMode="auto">
            <a:xfrm flipH="1">
              <a:off x="4841" y="2264"/>
              <a:ext cx="2098" cy="83"/>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0" name="Line 26"/>
            <p:cNvSpPr>
              <a:spLocks noChangeShapeType="1"/>
            </p:cNvSpPr>
            <p:nvPr/>
          </p:nvSpPr>
          <p:spPr bwMode="auto">
            <a:xfrm flipH="1">
              <a:off x="5042" y="1836"/>
              <a:ext cx="972" cy="27"/>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91" name="Line 27"/>
            <p:cNvSpPr>
              <a:spLocks noChangeShapeType="1"/>
            </p:cNvSpPr>
            <p:nvPr/>
          </p:nvSpPr>
          <p:spPr bwMode="auto">
            <a:xfrm flipH="1">
              <a:off x="5041" y="1196"/>
              <a:ext cx="987" cy="0"/>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grpSp>
      <p:grpSp>
        <p:nvGrpSpPr>
          <p:cNvPr id="32778" name="Group 28"/>
          <p:cNvGrpSpPr>
            <a:grpSpLocks/>
          </p:cNvGrpSpPr>
          <p:nvPr/>
        </p:nvGrpSpPr>
        <p:grpSpPr bwMode="auto">
          <a:xfrm>
            <a:off x="7829550" y="6015038"/>
            <a:ext cx="4568825" cy="3354387"/>
            <a:chOff x="4931" y="3931"/>
            <a:chExt cx="2879" cy="2115"/>
          </a:xfrm>
        </p:grpSpPr>
        <p:sp>
          <p:nvSpPr>
            <p:cNvPr id="27660" name="AutoShape 29"/>
            <p:cNvSpPr>
              <a:spLocks noChangeArrowheads="1"/>
            </p:cNvSpPr>
            <p:nvPr/>
          </p:nvSpPr>
          <p:spPr bwMode="auto">
            <a:xfrm>
              <a:off x="5974" y="4150"/>
              <a:ext cx="1836" cy="1530"/>
            </a:xfrm>
            <a:prstGeom prst="flowChartConnector">
              <a:avLst/>
            </a:prstGeom>
            <a:solidFill>
              <a:schemeClr val="bg1">
                <a:lumMod val="75000"/>
              </a:schemeClr>
            </a:solidFill>
            <a:ln w="25560" cap="sq">
              <a:solidFill>
                <a:srgbClr val="000000"/>
              </a:solidFill>
              <a:miter lim="800000"/>
              <a:headEnd/>
              <a:tailEnd/>
            </a:ln>
          </p:spPr>
          <p:txBody>
            <a:bodyPr lIns="90000" tIns="46800" rIns="90000" bIns="46800" anchor="ct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600" b="1" i="1" dirty="0">
                  <a:solidFill>
                    <a:schemeClr val="accent6">
                      <a:lumMod val="50000"/>
                    </a:schemeClr>
                  </a:solidFill>
                  <a:latin typeface="Calibri" pitchFamily="34" charset="0"/>
                  <a:cs typeface="Arial" charset="0"/>
                </a:rPr>
                <a:t>Федеральный государственный образовательный стандарт дошкольного образования</a:t>
              </a:r>
            </a:p>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600" b="1" i="1" dirty="0">
                  <a:solidFill>
                    <a:schemeClr val="accent6">
                      <a:lumMod val="50000"/>
                    </a:schemeClr>
                  </a:solidFill>
                  <a:latin typeface="Calibri" pitchFamily="34" charset="0"/>
                  <a:cs typeface="Arial" charset="0"/>
                </a:rPr>
                <a:t> ФГОС ДО</a:t>
              </a:r>
            </a:p>
          </p:txBody>
        </p:sp>
        <p:sp>
          <p:nvSpPr>
            <p:cNvPr id="32783" name="Line 30"/>
            <p:cNvSpPr>
              <a:spLocks noChangeShapeType="1"/>
            </p:cNvSpPr>
            <p:nvPr/>
          </p:nvSpPr>
          <p:spPr bwMode="auto">
            <a:xfrm flipH="1" flipV="1">
              <a:off x="4931" y="3931"/>
              <a:ext cx="1961" cy="217"/>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84" name="Line 31"/>
            <p:cNvSpPr>
              <a:spLocks noChangeShapeType="1"/>
            </p:cNvSpPr>
            <p:nvPr/>
          </p:nvSpPr>
          <p:spPr bwMode="auto">
            <a:xfrm flipH="1">
              <a:off x="4931" y="5689"/>
              <a:ext cx="1961" cy="357"/>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85" name="Line 32"/>
            <p:cNvSpPr>
              <a:spLocks noChangeShapeType="1"/>
            </p:cNvSpPr>
            <p:nvPr/>
          </p:nvSpPr>
          <p:spPr bwMode="auto">
            <a:xfrm flipH="1">
              <a:off x="5031" y="5260"/>
              <a:ext cx="1043" cy="33"/>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sp>
          <p:nvSpPr>
            <p:cNvPr id="32786" name="Line 33"/>
            <p:cNvSpPr>
              <a:spLocks noChangeShapeType="1"/>
            </p:cNvSpPr>
            <p:nvPr/>
          </p:nvSpPr>
          <p:spPr bwMode="auto">
            <a:xfrm flipH="1" flipV="1">
              <a:off x="5032" y="4505"/>
              <a:ext cx="1058" cy="3"/>
            </a:xfrm>
            <a:prstGeom prst="line">
              <a:avLst/>
            </a:prstGeom>
            <a:noFill/>
            <a:ln w="9360" cap="sq">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ru-RU"/>
            </a:p>
          </p:txBody>
        </p:sp>
      </p:grpSp>
      <p:sp>
        <p:nvSpPr>
          <p:cNvPr id="37" name="Прямоугольник 36"/>
          <p:cNvSpPr/>
          <p:nvPr/>
        </p:nvSpPr>
        <p:spPr>
          <a:xfrm>
            <a:off x="6043613" y="4229100"/>
            <a:ext cx="2714625" cy="1323975"/>
          </a:xfrm>
          <a:prstGeom prst="rect">
            <a:avLst/>
          </a:prstGeom>
        </p:spPr>
        <p:txBody>
          <a:bodyPr>
            <a:spAutoFit/>
          </a:bodyP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000" b="1" i="1" dirty="0">
                <a:solidFill>
                  <a:schemeClr val="accent6">
                    <a:lumMod val="50000"/>
                  </a:schemeClr>
                </a:solidFill>
                <a:latin typeface="Calibri" pitchFamily="34" charset="0"/>
                <a:cs typeface="Arial" charset="0"/>
              </a:rPr>
              <a:t>Основная образовательная программа МБДОУ </a:t>
            </a:r>
            <a:r>
              <a:rPr lang="ru-RU" sz="2000" dirty="0">
                <a:solidFill>
                  <a:schemeClr val="accent6">
                    <a:lumMod val="50000"/>
                  </a:schemeClr>
                </a:solidFill>
                <a:latin typeface="Calibri" pitchFamily="34" charset="0"/>
                <a:cs typeface="Arial" charset="0"/>
              </a:rPr>
              <a:t>«</a:t>
            </a:r>
            <a:r>
              <a:rPr lang="ru-RU" sz="2000" dirty="0">
                <a:solidFill>
                  <a:schemeClr val="accent6">
                    <a:lumMod val="50000"/>
                  </a:schemeClr>
                </a:solidFill>
                <a:latin typeface="Calibri" pitchFamily="34" charset="0"/>
                <a:cs typeface="Arial" charset="0"/>
                <a:hlinkClick r:id="rId3"/>
              </a:rPr>
              <a:t>Детский сад № 49</a:t>
            </a:r>
            <a:r>
              <a:rPr lang="ru-RU" sz="2000" dirty="0">
                <a:solidFill>
                  <a:schemeClr val="accent6">
                    <a:lumMod val="50000"/>
                  </a:schemeClr>
                </a:solidFill>
                <a:latin typeface="Calibri" pitchFamily="34" charset="0"/>
                <a:cs typeface="Arial" charset="0"/>
              </a:rPr>
              <a:t>»</a:t>
            </a:r>
          </a:p>
        </p:txBody>
      </p:sp>
      <p:pic>
        <p:nvPicPr>
          <p:cNvPr id="6" name="Спутники">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10438424" y="4094176"/>
            <a:ext cx="1906588" cy="1906588"/>
          </a:xfrm>
          <a:prstGeom prst="rect">
            <a:avLst/>
          </a:prstGeom>
        </p:spPr>
      </p:pic>
      <p:sp>
        <p:nvSpPr>
          <p:cNvPr id="39" name="Выгнутая вниз стрелка 38">
            <a:hlinkClick r:id="rId8" action="ppaction://hlinksldjump"/>
          </p:cNvPr>
          <p:cNvSpPr/>
          <p:nvPr/>
        </p:nvSpPr>
        <p:spPr>
          <a:xfrm>
            <a:off x="11830088" y="8586814"/>
            <a:ext cx="500066"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40"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7"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StopAudio" delay="0">
                      <p:tgtEl>
                        <p:sldTgt/>
                      </p:tgtEl>
                    </p:cond>
                  </p:end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Вертикальный свиток 23"/>
          <p:cNvSpPr/>
          <p:nvPr/>
        </p:nvSpPr>
        <p:spPr>
          <a:xfrm>
            <a:off x="0" y="585788"/>
            <a:ext cx="12115800" cy="8715375"/>
          </a:xfrm>
          <a:prstGeom prst="verticalScroll">
            <a:avLst/>
          </a:prstGeom>
          <a:ln/>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ru-RU"/>
          </a:p>
        </p:txBody>
      </p:sp>
      <p:sp>
        <p:nvSpPr>
          <p:cNvPr id="13315" name="TextBox 4">
            <a:hlinkClick r:id="rId2"/>
          </p:cNvPr>
          <p:cNvSpPr txBox="1">
            <a:spLocks noChangeArrowheads="1"/>
          </p:cNvSpPr>
          <p:nvPr/>
        </p:nvSpPr>
        <p:spPr bwMode="auto">
          <a:xfrm>
            <a:off x="2257425" y="728663"/>
            <a:ext cx="82153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4000" b="1">
                <a:solidFill>
                  <a:srgbClr val="FF0000"/>
                </a:solidFill>
                <a:latin typeface="Comic Sans MS" panose="030F0702030302020204" pitchFamily="66" charset="0"/>
              </a:rPr>
              <a:t>Содержание:</a:t>
            </a:r>
          </a:p>
        </p:txBody>
      </p:sp>
      <p:pic>
        <p:nvPicPr>
          <p:cNvPr id="13316" name="Picture 3"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615613" y="0"/>
            <a:ext cx="2401887"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31" name="Таблица 930"/>
          <p:cNvGraphicFramePr>
            <a:graphicFrameLocks noGrp="1"/>
          </p:cNvGraphicFramePr>
          <p:nvPr/>
        </p:nvGraphicFramePr>
        <p:xfrm>
          <a:off x="1114425" y="2014538"/>
          <a:ext cx="9858375" cy="6742115"/>
        </p:xfrm>
        <a:graphic>
          <a:graphicData uri="http://schemas.openxmlformats.org/drawingml/2006/table">
            <a:tbl>
              <a:tblPr firstRow="1" bandRow="1">
                <a:effectLst/>
                <a:tableStyleId>{5C22544A-7EE6-4342-B048-85BDC9FD1C3A}</a:tableStyleId>
              </a:tblPr>
              <a:tblGrid>
                <a:gridCol w="8858250"/>
                <a:gridCol w="1000125"/>
              </a:tblGrid>
              <a:tr h="428581">
                <a:tc>
                  <a:txBody>
                    <a:bodyPr/>
                    <a:lstStyle/>
                    <a:p>
                      <a:r>
                        <a:rPr lang="ru-RU" sz="1900" b="1" i="1" kern="1200" dirty="0" smtClean="0">
                          <a:solidFill>
                            <a:srgbClr val="7030A0"/>
                          </a:solidFill>
                          <a:latin typeface="Comic Sans MS" pitchFamily="66" charset="0"/>
                          <a:ea typeface="+mn-ea"/>
                          <a:cs typeface="Arial" charset="0"/>
                        </a:rPr>
                        <a:t>Вступительное слово</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4" action="ppaction://hlinksldjump"/>
                        </a:rPr>
                        <a:t>4</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Стартовая площадка </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5" action="ppaction://hlinksldjump"/>
                        </a:rPr>
                        <a:t>5</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Центр управления полетов </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6" action="ppaction://hlinksldjump"/>
                        </a:rPr>
                        <a:t>6</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Свет</a:t>
                      </a:r>
                      <a:r>
                        <a:rPr lang="ru-RU" sz="1900" b="1" i="1" kern="1200" baseline="0" dirty="0" smtClean="0">
                          <a:solidFill>
                            <a:srgbClr val="7030A0"/>
                          </a:solidFill>
                          <a:latin typeface="Comic Sans MS" pitchFamily="66" charset="0"/>
                          <a:ea typeface="+mn-ea"/>
                          <a:cs typeface="Arial" charset="0"/>
                        </a:rPr>
                        <a:t> путеводной звезды </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7" action="ppaction://hlinksldjump"/>
                        </a:rPr>
                        <a:t>7</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База полетов </a:t>
                      </a: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8" action="ppaction://hlinksldjump"/>
                        </a:rPr>
                        <a:t>8</a:t>
                      </a:r>
                      <a:r>
                        <a:rPr lang="ru-RU" sz="1900" b="1" i="1" kern="1200" dirty="0" smtClean="0">
                          <a:solidFill>
                            <a:srgbClr val="7030A0"/>
                          </a:solidFill>
                          <a:latin typeface="Comic Sans MS" pitchFamily="66" charset="0"/>
                          <a:ea typeface="+mn-ea"/>
                          <a:cs typeface="Arial" charset="0"/>
                        </a:rPr>
                        <a:t>-</a:t>
                      </a:r>
                      <a:r>
                        <a:rPr lang="ru-RU" sz="1900" b="1" i="1" kern="1200" dirty="0" smtClean="0">
                          <a:solidFill>
                            <a:srgbClr val="7030A0"/>
                          </a:solidFill>
                          <a:latin typeface="Comic Sans MS" pitchFamily="66" charset="0"/>
                          <a:ea typeface="+mn-ea"/>
                          <a:cs typeface="Arial" charset="0"/>
                          <a:hlinkClick r:id="rId9" action="ppaction://hlinksldjump"/>
                        </a:rPr>
                        <a:t>9</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00012">
                <a:tc>
                  <a:txBody>
                    <a:bodyPr/>
                    <a:lstStyle/>
                    <a:p>
                      <a:r>
                        <a:rPr lang="ru-RU" sz="1900" b="1" i="1" kern="1200" dirty="0" smtClean="0">
                          <a:solidFill>
                            <a:srgbClr val="7030A0"/>
                          </a:solidFill>
                          <a:latin typeface="Comic Sans MS" pitchFamily="66" charset="0"/>
                          <a:ea typeface="+mn-ea"/>
                          <a:cs typeface="Arial" charset="0"/>
                        </a:rPr>
                        <a:t>Альбом созвездий</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0" action="ppaction://hlinksldjump"/>
                        </a:rPr>
                        <a:t>10</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Состав экипажа</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1" action="ppaction://hlinksldjump"/>
                        </a:rPr>
                        <a:t>11</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Кадровый потенциал</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2" action="ppaction://hlinksldjump"/>
                        </a:rPr>
                        <a:t>12</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Безопасность полёта</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3" action="ppaction://hlinksldjump"/>
                        </a:rPr>
                        <a:t>13</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Образовательный</a:t>
                      </a:r>
                      <a:r>
                        <a:rPr lang="ru-RU" sz="1900" b="1" i="1" kern="1200" baseline="0" dirty="0" smtClean="0">
                          <a:solidFill>
                            <a:srgbClr val="7030A0"/>
                          </a:solidFill>
                          <a:latin typeface="Comic Sans MS" pitchFamily="66" charset="0"/>
                          <a:ea typeface="+mn-ea"/>
                          <a:cs typeface="Arial" charset="0"/>
                        </a:rPr>
                        <a:t> маршрут </a:t>
                      </a:r>
                      <a:r>
                        <a:rPr lang="ru-RU" sz="1900" b="1" i="1" kern="1200" dirty="0" smtClean="0">
                          <a:solidFill>
                            <a:srgbClr val="7030A0"/>
                          </a:solidFill>
                          <a:latin typeface="Comic Sans MS" pitchFamily="66" charset="0"/>
                          <a:ea typeface="+mn-ea"/>
                          <a:cs typeface="Arial" charset="0"/>
                        </a:rPr>
                        <a:t>Звёздные</a:t>
                      </a:r>
                      <a:r>
                        <a:rPr lang="ru-RU" sz="1900" b="1" i="1" kern="1200" baseline="0" dirty="0" smtClean="0">
                          <a:solidFill>
                            <a:srgbClr val="7030A0"/>
                          </a:solidFill>
                          <a:latin typeface="Comic Sans MS" pitchFamily="66" charset="0"/>
                          <a:ea typeface="+mn-ea"/>
                          <a:cs typeface="Arial" charset="0"/>
                        </a:rPr>
                        <a:t> д</a:t>
                      </a:r>
                      <a:r>
                        <a:rPr lang="ru-RU" sz="1900" b="1" i="1" kern="1200" dirty="0" smtClean="0">
                          <a:solidFill>
                            <a:srgbClr val="7030A0"/>
                          </a:solidFill>
                          <a:latin typeface="Comic Sans MS" pitchFamily="66" charset="0"/>
                          <a:ea typeface="+mn-ea"/>
                          <a:cs typeface="Arial" charset="0"/>
                        </a:rPr>
                        <a:t>остижения</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4" action="ppaction://hlinksldjump"/>
                        </a:rPr>
                        <a:t>14</a:t>
                      </a:r>
                      <a:r>
                        <a:rPr lang="ru-RU" sz="1900" b="1" i="1" kern="1200" dirty="0" smtClean="0">
                          <a:solidFill>
                            <a:srgbClr val="7030A0"/>
                          </a:solidFill>
                          <a:latin typeface="Comic Sans MS" pitchFamily="66" charset="0"/>
                          <a:ea typeface="+mn-ea"/>
                          <a:cs typeface="Arial" charset="0"/>
                        </a:rPr>
                        <a:t>-</a:t>
                      </a:r>
                      <a:r>
                        <a:rPr lang="ru-RU" sz="1900" b="1" i="1" kern="1200" dirty="0" smtClean="0">
                          <a:solidFill>
                            <a:srgbClr val="7030A0"/>
                          </a:solidFill>
                          <a:latin typeface="Comic Sans MS" pitchFamily="66" charset="0"/>
                          <a:ea typeface="+mn-ea"/>
                          <a:cs typeface="Arial" charset="0"/>
                          <a:hlinkClick r:id="rId15" action="ppaction://hlinksldjump"/>
                        </a:rPr>
                        <a:t>15</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Достижения экипажа</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6" action="ppaction://hlinksldjump"/>
                        </a:rPr>
                        <a:t>16</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smtClean="0">
                          <a:solidFill>
                            <a:srgbClr val="7030A0"/>
                          </a:solidFill>
                          <a:latin typeface="Comic Sans MS" pitchFamily="66" charset="0"/>
                          <a:ea typeface="+mn-ea"/>
                          <a:cs typeface="Arial" charset="0"/>
                        </a:rPr>
                        <a:t>Оснащение космостанции</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7" action="ppaction://hlinksldjump"/>
                        </a:rPr>
                        <a:t>17</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Финансирование</a:t>
                      </a:r>
                      <a:r>
                        <a:rPr lang="ru-RU" sz="1900" b="1" i="1" kern="1200" baseline="0" dirty="0" smtClean="0">
                          <a:solidFill>
                            <a:srgbClr val="7030A0"/>
                          </a:solidFill>
                          <a:latin typeface="Comic Sans MS" pitchFamily="66" charset="0"/>
                          <a:ea typeface="+mn-ea"/>
                          <a:cs typeface="Arial" charset="0"/>
                        </a:rPr>
                        <a:t> полёта</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8" action="ppaction://hlinksldjump"/>
                        </a:rPr>
                        <a:t>18</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581">
                <a:tc>
                  <a:txBody>
                    <a:bodyPr/>
                    <a:lstStyle/>
                    <a:p>
                      <a:r>
                        <a:rPr lang="ru-RU" sz="1900" b="1" i="1" kern="1200" dirty="0" smtClean="0">
                          <a:solidFill>
                            <a:srgbClr val="7030A0"/>
                          </a:solidFill>
                          <a:latin typeface="Comic Sans MS" pitchFamily="66" charset="0"/>
                          <a:ea typeface="+mn-ea"/>
                          <a:cs typeface="Arial" charset="0"/>
                        </a:rPr>
                        <a:t>Спутники</a:t>
                      </a:r>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9" action="ppaction://hlinksldjump"/>
                        </a:rPr>
                        <a:t>19</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70544">
                <a:tc>
                  <a:txBody>
                    <a:bodyPr/>
                    <a:lstStyle/>
                    <a:p>
                      <a:pPr marL="0" marR="0" indent="0" algn="l" defTabSz="908604" rtl="0" eaLnBrk="1" fontAlgn="auto" latinLnBrk="0" hangingPunct="1">
                        <a:lnSpc>
                          <a:spcPct val="100000"/>
                        </a:lnSpc>
                        <a:spcBef>
                          <a:spcPts val="0"/>
                        </a:spcBef>
                        <a:spcAft>
                          <a:spcPts val="0"/>
                        </a:spcAft>
                        <a:buClrTx/>
                        <a:buSzTx/>
                        <a:buFontTx/>
                        <a:buNone/>
                        <a:tabLst/>
                        <a:defRPr/>
                      </a:pPr>
                      <a:r>
                        <a:rPr lang="ru-RU" sz="1900" b="1" i="1" kern="1200" dirty="0" smtClean="0">
                          <a:solidFill>
                            <a:srgbClr val="7030A0"/>
                          </a:solidFill>
                          <a:latin typeface="Comic Sans MS" pitchFamily="66" charset="0"/>
                          <a:ea typeface="+mn-ea"/>
                          <a:cs typeface="Arial" charset="0"/>
                        </a:rPr>
                        <a:t>Здоровьесбережение участников полёта</a:t>
                      </a:r>
                    </a:p>
                    <a:p>
                      <a:endParaRPr lang="ru-RU" sz="1900" b="1" i="1" kern="1200" dirty="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20" action="ppaction://hlinksldjump"/>
                        </a:rPr>
                        <a:t>20</a:t>
                      </a:r>
                      <a:r>
                        <a:rPr lang="ru-RU" sz="1900" b="1" i="1" kern="1200" dirty="0" smtClean="0">
                          <a:solidFill>
                            <a:srgbClr val="7030A0"/>
                          </a:solidFill>
                          <a:latin typeface="Comic Sans MS" pitchFamily="66" charset="0"/>
                          <a:ea typeface="+mn-ea"/>
                          <a:cs typeface="Arial" charset="0"/>
                        </a:rPr>
                        <a:t>-</a:t>
                      </a:r>
                      <a:r>
                        <a:rPr lang="ru-RU" sz="1900" b="1" i="1" kern="1200" dirty="0" smtClean="0">
                          <a:solidFill>
                            <a:srgbClr val="7030A0"/>
                          </a:solidFill>
                          <a:latin typeface="Comic Sans MS" pitchFamily="66" charset="0"/>
                          <a:ea typeface="+mn-ea"/>
                          <a:cs typeface="Arial" charset="0"/>
                          <a:hlinkClick r:id="rId21" action="ppaction://hlinksldjump"/>
                        </a:rPr>
                        <a:t>21</a:t>
                      </a:r>
                      <a:endParaRPr lang="ru-RU" sz="1900" b="1" i="1" kern="1200" dirty="0" smtClean="0">
                        <a:solidFill>
                          <a:srgbClr val="7030A0"/>
                        </a:solidFill>
                        <a:latin typeface="Comic Sans MS" pitchFamily="66" charset="0"/>
                        <a:ea typeface="+mn-ea"/>
                        <a:cs typeface="Arial" charset="0"/>
                      </a:endParaRPr>
                    </a:p>
                  </a:txBody>
                  <a:tcPr marL="91439" marR="91439" marT="45715" marB="45715">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3348" name="Picture 76" descr="C:\Users\ДС 41\Desktop\Публичный доклад интерактив\рука кружок1.png">
            <a:hlinkClick r:id="rId4"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201453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9" name="Picture 76" descr="C:\Users\ДС 41\Desktop\Публичный доклад интерактив\рука кружок1.png">
            <a:hlinkClick r:id="rId5"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01175" y="244316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0" name="Picture 76" descr="C:\Users\ДС 41\Desktop\Публичный доклад интерактив\рука кружок1.png">
            <a:hlinkClick r:id="rId6"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287178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1" name="Picture 76" descr="C:\Users\ДС 41\Desktop\Публичный доклад интерактив\рука кружок1.png">
            <a:hlinkClick r:id="rId7"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330041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2" name="Picture 76" descr="C:\Users\ДС 41\Desktop\Публичный доклад интерактив\рука кружок1.png">
            <a:hlinkClick r:id="rId8"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372903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3" name="Picture 76" descr="C:\Users\ДС 41\Desktop\Публичный доклад интерактив\рука кружок1.png">
            <a:hlinkClick r:id="rId10"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415766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4" name="Picture 76" descr="C:\Users\ДС 41\Desktop\Публичный доклад интерактив\рука кружок1.png">
            <a:hlinkClick r:id="rId11"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458628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5" name="Picture 76" descr="C:\Users\ДС 41\Desktop\Публичный доклад интерактив\рука кружок1.png">
            <a:hlinkClick r:id="rId12"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501491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6" name="Picture 76" descr="C:\Users\ДС 41\Desktop\Публичный доклад интерактив\рука кружок1.png">
            <a:hlinkClick r:id="rId13"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544353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7" name="Picture 76" descr="C:\Users\ДС 41\Desktop\Публичный доклад интерактив\рука кружок1.png">
            <a:hlinkClick r:id="rId14"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587216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8" name="Picture 76" descr="C:\Users\ДС 41\Desktop\Публичный доклад интерактив\рука кружок1.png">
            <a:hlinkClick r:id="rId16"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630078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76" descr="C:\Users\ДС 41\Desktop\Публичный доклад интерактив\рука кружок1.png">
            <a:hlinkClick r:id="rId17"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672941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0" name="Picture 76" descr="C:\Users\ДС 41\Desktop\Публичный доклад интерактив\рука кружок1.png">
            <a:hlinkClick r:id="rId18"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715803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1" name="Picture 76" descr="C:\Users\ДС 41\Desktop\Публичный доклад интерактив\рука кружок1.png">
            <a:hlinkClick r:id="rId19"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7586663"/>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2" name="Picture 76" descr="C:\Users\ДС 41\Desktop\Публичный доклад интерактив\рука кружок1.png">
            <a:hlinkClick r:id="rId20"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9472613" y="8015288"/>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3" name="Picture 77" descr="C:\Users\ДС 41\Desktop\Публичный доклад интерактив\рука кружок2.png">
            <a:hlinkClick r:id="rId9" action="ppaction://hlinksldjump"/>
          </p:cNvPr>
          <p:cNvPicPr>
            <a:picLocks noChangeAspect="1" noChangeArrowheads="1"/>
          </p:cNvPicPr>
          <p:nvPr/>
        </p:nvPicPr>
        <p:blipFill>
          <a:blip r:embed="rId23">
            <a:extLst>
              <a:ext uri="{28A0092B-C50C-407E-A947-70E740481C1C}">
                <a14:useLocalDpi xmlns="" xmlns:a14="http://schemas.microsoft.com/office/drawing/2010/main" val="0"/>
              </a:ext>
            </a:extLst>
          </a:blip>
          <a:srcRect/>
          <a:stretch>
            <a:fillRect/>
          </a:stretch>
        </p:blipFill>
        <p:spPr bwMode="auto">
          <a:xfrm>
            <a:off x="10615613" y="3729038"/>
            <a:ext cx="588962"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 name="Прямая соединительная линия 26"/>
          <p:cNvCxnSpPr/>
          <p:nvPr/>
        </p:nvCxnSpPr>
        <p:spPr>
          <a:xfrm>
            <a:off x="1114425" y="2371725"/>
            <a:ext cx="9501188"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1114425" y="2800350"/>
            <a:ext cx="9501188"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1114425" y="3228975"/>
            <a:ext cx="9501188"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1114425" y="3657600"/>
            <a:ext cx="9501188"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1114425" y="4157663"/>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1114425" y="4586288"/>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1114425" y="5086350"/>
            <a:ext cx="9501188"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1114425" y="5443538"/>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1114425" y="5872163"/>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1114425" y="6372225"/>
            <a:ext cx="9501188"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1114425" y="6729413"/>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1114425" y="7158038"/>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1114425" y="7586663"/>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1114425" y="8015288"/>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1114425" y="8443913"/>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1114425" y="8872538"/>
            <a:ext cx="9501188"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3380" name="Picture 77" descr="C:\Users\ДС 41\Desktop\Публичный доклад интерактив\рука кружок2.png">
            <a:hlinkClick r:id="rId15" action="ppaction://hlinksldjump"/>
          </p:cNvPr>
          <p:cNvPicPr>
            <a:picLocks noChangeAspect="1" noChangeArrowheads="1"/>
          </p:cNvPicPr>
          <p:nvPr/>
        </p:nvPicPr>
        <p:blipFill>
          <a:blip r:embed="rId23">
            <a:extLst>
              <a:ext uri="{28A0092B-C50C-407E-A947-70E740481C1C}">
                <a14:useLocalDpi xmlns="" xmlns:a14="http://schemas.microsoft.com/office/drawing/2010/main" val="0"/>
              </a:ext>
            </a:extLst>
          </a:blip>
          <a:srcRect/>
          <a:stretch>
            <a:fillRect/>
          </a:stretch>
        </p:blipFill>
        <p:spPr bwMode="auto">
          <a:xfrm>
            <a:off x="10901363" y="5943600"/>
            <a:ext cx="588962"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81" name="Picture 77" descr="C:\Users\ДС 41\Desktop\Публичный доклад интерактив\рука кружок2.png">
            <a:hlinkClick r:id="rId21" action="ppaction://hlinksldjump"/>
          </p:cNvPr>
          <p:cNvPicPr>
            <a:picLocks noChangeAspect="1" noChangeArrowheads="1"/>
          </p:cNvPicPr>
          <p:nvPr/>
        </p:nvPicPr>
        <p:blipFill>
          <a:blip r:embed="rId23">
            <a:extLst>
              <a:ext uri="{28A0092B-C50C-407E-A947-70E740481C1C}">
                <a14:useLocalDpi xmlns="" xmlns:a14="http://schemas.microsoft.com/office/drawing/2010/main" val="0"/>
              </a:ext>
            </a:extLst>
          </a:blip>
          <a:srcRect/>
          <a:stretch>
            <a:fillRect/>
          </a:stretch>
        </p:blipFill>
        <p:spPr bwMode="auto">
          <a:xfrm>
            <a:off x="10829925" y="8086725"/>
            <a:ext cx="588963"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1328738" y="300038"/>
            <a:ext cx="10787062"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b="1" i="1">
                <a:solidFill>
                  <a:srgbClr val="0000FF"/>
                </a:solidFill>
                <a:latin typeface="Times New Roman" panose="02020603050405020304" pitchFamily="18" charset="0"/>
                <a:cs typeface="Times New Roman" panose="02020603050405020304" pitchFamily="18" charset="0"/>
              </a:rPr>
              <a:t>Формирование привычки к здоровому образу жизни наши Звёздочки – одна из основных задач нашего большого путешествия - ведь им необходимо много сил и энергии для яркого свечения. </a:t>
            </a:r>
          </a:p>
        </p:txBody>
      </p:sp>
      <p:sp>
        <p:nvSpPr>
          <p:cNvPr id="7" name="Номер слайда 6"/>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2299B101-D090-46DE-9529-09EBB7C5CE6C}"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20</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33796" name="Picture 3"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57163"/>
            <a:ext cx="2486025" cy="20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Picture 19" descr="C:\Users\ДС 41\Desktop\Публичный доклад интерактив\рука кружок.png">
            <a:hlinkClick r:id="rId4"/>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971800" y="458628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8" name="TextBox 3"/>
          <p:cNvSpPr txBox="1">
            <a:spLocks noChangeArrowheads="1"/>
          </p:cNvSpPr>
          <p:nvPr/>
        </p:nvSpPr>
        <p:spPr bwMode="auto">
          <a:xfrm>
            <a:off x="2400300" y="4443413"/>
            <a:ext cx="16637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4"/>
              </a:rPr>
              <a:t>Зимние игры</a:t>
            </a:r>
            <a:endParaRPr lang="ru-RU" sz="1900">
              <a:solidFill>
                <a:schemeClr val="tx1"/>
              </a:solidFill>
            </a:endParaRPr>
          </a:p>
        </p:txBody>
      </p:sp>
      <p:sp>
        <p:nvSpPr>
          <p:cNvPr id="33799" name="TextBox 5"/>
          <p:cNvSpPr txBox="1">
            <a:spLocks noChangeArrowheads="1"/>
          </p:cNvSpPr>
          <p:nvPr/>
        </p:nvSpPr>
        <p:spPr bwMode="auto">
          <a:xfrm>
            <a:off x="8543925" y="4443413"/>
            <a:ext cx="1592263"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6"/>
              </a:rPr>
              <a:t>День футбола</a:t>
            </a:r>
            <a:endParaRPr lang="ru-RU" sz="1900">
              <a:solidFill>
                <a:schemeClr val="tx1"/>
              </a:solidFill>
            </a:endParaRPr>
          </a:p>
        </p:txBody>
      </p:sp>
      <p:pic>
        <p:nvPicPr>
          <p:cNvPr id="33800" name="Picture 20" descr="C:\Users\ДС 41\Desktop\Скриншот 21-11-2021 172812.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85800" y="6086475"/>
            <a:ext cx="4122738"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1" name="Picture 19" descr="C:\Users\ДС 41\Desktop\Публичный доклад интерактив\рука кружок.png">
            <a:hlinkClick r:id="rId8"/>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114550" y="865822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2" name="Picture 21" descr="C:\Users\ДС 41\Desktop\Скриншот 21-11-2021 173039.pn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543800" y="6081713"/>
            <a:ext cx="4414838" cy="249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3" name="Picture 19" descr="C:\Users\ДС 41\Desktop\Публичный доклад интерактив\рука кружок.png">
            <a:hlinkClick r:id="rId10"/>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9615488" y="8729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4" name="Picture 19" descr="C:\Users\ДС 41\Desktop\Публичный доклад интерактив\рука кружок.png">
            <a:hlinkClick r:id="rId6"/>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9186863" y="458628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5" name="Picture 22" descr="C:\Users\ДС 41\Desktop\Скриншот 21-11-2021 173238.pn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186238" y="4586288"/>
            <a:ext cx="4249737"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6" name="Picture 19" descr="C:\Users\ДС 41\Desktop\Публичный доклад интерактив\рука кружок.png">
            <a:hlinkClick r:id="rId12"/>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686425" y="722947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7" name="Picture 23" descr="C:\Users\ДС 41\Desktop\Скриншот 21-11-2021 173436.pn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7258050" y="1585913"/>
            <a:ext cx="4921250"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8" name="Picture 24" descr="C:\Users\ДС 41\Desktop\Скриншот 21-11-2021 173726.pn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371600" y="1585913"/>
            <a:ext cx="4724400" cy="278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10" name="TextBox 3"/>
          <p:cNvSpPr txBox="1">
            <a:spLocks noChangeArrowheads="1"/>
          </p:cNvSpPr>
          <p:nvPr/>
        </p:nvSpPr>
        <p:spPr bwMode="auto">
          <a:xfrm>
            <a:off x="1614488" y="8515350"/>
            <a:ext cx="1785937"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b="1" i="1">
                <a:solidFill>
                  <a:schemeClr val="tx1"/>
                </a:solidFill>
                <a:hlinkClick r:id="rId8"/>
              </a:rPr>
              <a:t>День здоровья</a:t>
            </a:r>
            <a:endParaRPr lang="ru-RU" sz="1900" b="1" i="1">
              <a:solidFill>
                <a:schemeClr val="tx1"/>
              </a:solidFill>
            </a:endParaRPr>
          </a:p>
        </p:txBody>
      </p:sp>
      <p:sp>
        <p:nvSpPr>
          <p:cNvPr id="33811" name="TextBox 3"/>
          <p:cNvSpPr txBox="1">
            <a:spLocks noChangeArrowheads="1"/>
          </p:cNvSpPr>
          <p:nvPr/>
        </p:nvSpPr>
        <p:spPr bwMode="auto">
          <a:xfrm>
            <a:off x="8115300" y="8586788"/>
            <a:ext cx="3571875"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b="1" i="1">
                <a:solidFill>
                  <a:schemeClr val="tx1"/>
                </a:solidFill>
                <a:hlinkClick r:id="rId10"/>
              </a:rPr>
              <a:t>Эстафета здоровья и радости</a:t>
            </a:r>
            <a:endParaRPr lang="ru-RU" sz="1900" b="1" i="1">
              <a:solidFill>
                <a:schemeClr val="tx1"/>
              </a:solidFill>
            </a:endParaRPr>
          </a:p>
        </p:txBody>
      </p:sp>
      <p:sp>
        <p:nvSpPr>
          <p:cNvPr id="33812" name="TextBox 3"/>
          <p:cNvSpPr txBox="1">
            <a:spLocks noChangeArrowheads="1"/>
          </p:cNvSpPr>
          <p:nvPr/>
        </p:nvSpPr>
        <p:spPr bwMode="auto">
          <a:xfrm>
            <a:off x="5329238" y="7015163"/>
            <a:ext cx="1785937"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b="1" i="1">
                <a:solidFill>
                  <a:schemeClr val="tx1"/>
                </a:solidFill>
                <a:hlinkClick r:id="rId12"/>
              </a:rPr>
              <a:t>23 февраля</a:t>
            </a:r>
            <a:endParaRPr lang="ru-RU" sz="1900" b="1" i="1">
              <a:solidFill>
                <a:schemeClr val="tx1"/>
              </a:solidFill>
            </a:endParaRPr>
          </a:p>
        </p:txBody>
      </p:sp>
      <p:pic>
        <p:nvPicPr>
          <p:cNvPr id="2" name="Здоровьесбережение">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6"/>
          <a:stretch>
            <a:fillRect/>
          </a:stretch>
        </p:blipFill>
        <p:spPr>
          <a:xfrm>
            <a:off x="10717946" y="4371975"/>
            <a:ext cx="2070100" cy="2070100"/>
          </a:xfrm>
          <a:prstGeom prst="rect">
            <a:avLst/>
          </a:prstGeom>
        </p:spPr>
      </p:pic>
      <p:sp>
        <p:nvSpPr>
          <p:cNvPr id="21" name="Выгнутая вниз стрелка 20">
            <a:hlinkClick r:id="rId17" action="ppaction://hlinksldjump"/>
          </p:cNvPr>
          <p:cNvSpPr/>
          <p:nvPr/>
        </p:nvSpPr>
        <p:spPr>
          <a:xfrm>
            <a:off x="11972964" y="8658252"/>
            <a:ext cx="428628"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22" name="TextBox 1"/>
          <p:cNvSpPr txBox="1">
            <a:spLocks noChangeArrowheads="1"/>
          </p:cNvSpPr>
          <p:nvPr/>
        </p:nvSpPr>
        <p:spPr bwMode="auto">
          <a:xfrm>
            <a:off x="11229965" y="9148763"/>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13"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ДС 41\Desktop\Публичный доклад интерактив\buggi-nur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488" y="442913"/>
            <a:ext cx="1857375" cy="2627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2328863" y="371475"/>
            <a:ext cx="10263187" cy="3160713"/>
          </a:xfrm>
          <a:prstGeom prst="rect">
            <a:avLst/>
          </a:prstGeom>
          <a:noFill/>
          <a:ln w="9525">
            <a:noFill/>
            <a:miter lim="800000"/>
            <a:headEnd/>
            <a:tailEnd/>
          </a:ln>
        </p:spPr>
        <p:txBody>
          <a:bodyPr lIns="81609" tIns="40804" rIns="81609" bIns="40804">
            <a:spAutoFit/>
          </a:bodyPr>
          <a:lstStyle/>
          <a:p>
            <a:pPr eaLnBrk="1" hangingPunct="1">
              <a:defRPr/>
            </a:pPr>
            <a:r>
              <a:rPr lang="ru-RU" sz="2000" dirty="0">
                <a:solidFill>
                  <a:schemeClr val="accent5">
                    <a:lumMod val="75000"/>
                  </a:schemeClr>
                </a:solidFill>
                <a:latin typeface="Comic Sans MS" pitchFamily="66" charset="0"/>
                <a:cs typeface="Arial" charset="0"/>
              </a:rPr>
              <a:t>Работа по профилактике простудных заболеваний ОРВИ, ГРИПП и </a:t>
            </a:r>
            <a:r>
              <a:rPr lang="en-US" sz="2000" dirty="0">
                <a:solidFill>
                  <a:schemeClr val="accent5">
                    <a:lumMod val="75000"/>
                  </a:schemeClr>
                </a:solidFill>
                <a:latin typeface="Comic Sans MS" pitchFamily="66" charset="0"/>
                <a:cs typeface="Arial" charset="0"/>
              </a:rPr>
              <a:t>COVID-19</a:t>
            </a:r>
            <a:endParaRPr lang="ru-RU" sz="2000" dirty="0">
              <a:solidFill>
                <a:schemeClr val="accent5">
                  <a:lumMod val="75000"/>
                </a:schemeClr>
              </a:solidFill>
              <a:latin typeface="Comic Sans MS" pitchFamily="66" charset="0"/>
              <a:cs typeface="Arial" charset="0"/>
            </a:endParaRPr>
          </a:p>
          <a:p>
            <a:pPr eaLnBrk="1" hangingPunct="1">
              <a:defRPr/>
            </a:pPr>
            <a:endParaRPr lang="ru-RU" sz="2000" dirty="0">
              <a:solidFill>
                <a:schemeClr val="accent5">
                  <a:lumMod val="75000"/>
                </a:schemeClr>
              </a:solidFill>
              <a:latin typeface="Comic Sans MS" pitchFamily="66" charset="0"/>
              <a:cs typeface="Arial" charset="0"/>
            </a:endParaRPr>
          </a:p>
          <a:p>
            <a:pPr eaLnBrk="1" hangingPunct="1">
              <a:buFont typeface="Wingdings" pitchFamily="2" charset="2"/>
              <a:buChar char="ü"/>
              <a:defRPr/>
            </a:pPr>
            <a:r>
              <a:rPr lang="ru-RU" sz="2000" dirty="0">
                <a:solidFill>
                  <a:srgbClr val="0000FF"/>
                </a:solidFill>
                <a:latin typeface="Comic Sans MS" pitchFamily="66" charset="0"/>
                <a:cs typeface="Arial" charset="0"/>
              </a:rPr>
              <a:t>Утренний фильтр, термометрия детей и сотрудников</a:t>
            </a:r>
          </a:p>
          <a:p>
            <a:pPr eaLnBrk="1" hangingPunct="1">
              <a:buFont typeface="Wingdings" pitchFamily="2" charset="2"/>
              <a:buChar char="ü"/>
              <a:defRPr/>
            </a:pPr>
            <a:r>
              <a:rPr lang="ru-RU" sz="2000" dirty="0">
                <a:solidFill>
                  <a:srgbClr val="0000FF"/>
                </a:solidFill>
                <a:latin typeface="Comic Sans MS" pitchFamily="66" charset="0"/>
                <a:cs typeface="Times New Roman" pitchFamily="18" charset="0"/>
              </a:rPr>
              <a:t>влажная уборка помещений с дезсредством; </a:t>
            </a:r>
          </a:p>
          <a:p>
            <a:pPr eaLnBrk="1" hangingPunct="1">
              <a:buFont typeface="Wingdings" pitchFamily="2" charset="2"/>
              <a:buChar char="ü"/>
              <a:defRPr/>
            </a:pPr>
            <a:r>
              <a:rPr lang="ru-RU" sz="2000" dirty="0">
                <a:solidFill>
                  <a:srgbClr val="0000FF"/>
                </a:solidFill>
                <a:latin typeface="Comic Sans MS" pitchFamily="66" charset="0"/>
                <a:cs typeface="Times New Roman" pitchFamily="18" charset="0"/>
              </a:rPr>
              <a:t> ежедневное проветривание;</a:t>
            </a:r>
          </a:p>
          <a:p>
            <a:pPr eaLnBrk="1" hangingPunct="1">
              <a:buFont typeface="Wingdings" pitchFamily="2" charset="2"/>
              <a:buChar char="ü"/>
              <a:defRPr/>
            </a:pPr>
            <a:r>
              <a:rPr lang="ru-RU" sz="2000" dirty="0">
                <a:solidFill>
                  <a:srgbClr val="0000FF"/>
                </a:solidFill>
                <a:latin typeface="Comic Sans MS" pitchFamily="66" charset="0"/>
                <a:cs typeface="Times New Roman" pitchFamily="18" charset="0"/>
              </a:rPr>
              <a:t> витаминизация; </a:t>
            </a:r>
          </a:p>
          <a:p>
            <a:pPr eaLnBrk="1" hangingPunct="1">
              <a:buFont typeface="Wingdings" pitchFamily="2" charset="2"/>
              <a:buChar char="ü"/>
              <a:defRPr/>
            </a:pPr>
            <a:r>
              <a:rPr lang="ru-RU" sz="2000" dirty="0">
                <a:solidFill>
                  <a:srgbClr val="0000FF"/>
                </a:solidFill>
                <a:latin typeface="Comic Sans MS" pitchFamily="66" charset="0"/>
                <a:cs typeface="Times New Roman" pitchFamily="18" charset="0"/>
              </a:rPr>
              <a:t>использование очистителей и увлажнителей воздуха (по графику);</a:t>
            </a:r>
          </a:p>
          <a:p>
            <a:pPr eaLnBrk="1" hangingPunct="1">
              <a:buFont typeface="Wingdings" pitchFamily="2" charset="2"/>
              <a:buChar char="ü"/>
              <a:defRPr/>
            </a:pPr>
            <a:r>
              <a:rPr lang="ru-RU" sz="2000" dirty="0">
                <a:solidFill>
                  <a:srgbClr val="0000FF"/>
                </a:solidFill>
                <a:latin typeface="Comic Sans MS" pitchFamily="66" charset="0"/>
                <a:cs typeface="Times New Roman" pitchFamily="18" charset="0"/>
              </a:rPr>
              <a:t>кварцевание групповых и спальных комнат (по графику); </a:t>
            </a:r>
          </a:p>
          <a:p>
            <a:pPr eaLnBrk="1" hangingPunct="1">
              <a:buFont typeface="Wingdings" pitchFamily="2" charset="2"/>
              <a:buChar char="ü"/>
              <a:defRPr/>
            </a:pPr>
            <a:r>
              <a:rPr lang="ru-RU" sz="2000" dirty="0">
                <a:solidFill>
                  <a:srgbClr val="0000FF"/>
                </a:solidFill>
                <a:latin typeface="Comic Sans MS" pitchFamily="66" charset="0"/>
                <a:cs typeface="Times New Roman" pitchFamily="18" charset="0"/>
              </a:rPr>
              <a:t>соблюдение питьевого и воздушного режима.</a:t>
            </a:r>
          </a:p>
          <a:p>
            <a:pPr eaLnBrk="1" hangingPunct="1">
              <a:defRPr/>
            </a:pPr>
            <a:endParaRPr lang="ru-RU" sz="2000" dirty="0">
              <a:latin typeface="Times New Roman" pitchFamily="18" charset="0"/>
              <a:cs typeface="Times New Roman" pitchFamily="18" charset="0"/>
            </a:endParaRPr>
          </a:p>
        </p:txBody>
      </p:sp>
      <p:sp>
        <p:nvSpPr>
          <p:cNvPr id="21508" name="TextBox 3"/>
          <p:cNvSpPr txBox="1">
            <a:spLocks noChangeArrowheads="1"/>
          </p:cNvSpPr>
          <p:nvPr/>
        </p:nvSpPr>
        <p:spPr bwMode="auto">
          <a:xfrm>
            <a:off x="400050" y="3228975"/>
            <a:ext cx="12617450" cy="4760913"/>
          </a:xfrm>
          <a:prstGeom prst="rect">
            <a:avLst/>
          </a:prstGeom>
          <a:noFill/>
          <a:ln w="9525">
            <a:noFill/>
            <a:miter lim="800000"/>
            <a:headEnd/>
            <a:tailEnd/>
          </a:ln>
        </p:spPr>
        <p:txBody>
          <a:bodyPr wrap="none" lIns="81609" tIns="40804" rIns="81609" bIns="40804">
            <a:spAutoFit/>
          </a:bodyPr>
          <a:lstStyle/>
          <a:p>
            <a:pPr eaLnBrk="1" hangingPunct="1">
              <a:defRPr/>
            </a:pPr>
            <a:r>
              <a:rPr lang="ru-RU" dirty="0">
                <a:solidFill>
                  <a:schemeClr val="accent5">
                    <a:lumMod val="75000"/>
                  </a:schemeClr>
                </a:solidFill>
                <a:latin typeface="Comic Sans MS" pitchFamily="66" charset="0"/>
                <a:cs typeface="Times New Roman" pitchFamily="18" charset="0"/>
              </a:rPr>
              <a:t>Для сохранения и укрепления соматического, психического и физического здоровья воспитанников </a:t>
            </a:r>
          </a:p>
          <a:p>
            <a:pPr eaLnBrk="1" hangingPunct="1">
              <a:defRPr/>
            </a:pPr>
            <a:r>
              <a:rPr lang="ru-RU" dirty="0">
                <a:solidFill>
                  <a:schemeClr val="accent5">
                    <a:lumMod val="75000"/>
                  </a:schemeClr>
                </a:solidFill>
                <a:latin typeface="Comic Sans MS" pitchFamily="66" charset="0"/>
                <a:cs typeface="Times New Roman" pitchFamily="18" charset="0"/>
              </a:rPr>
              <a:t>в ДОУ осуществлялся комплекс мероприятий:</a:t>
            </a:r>
          </a:p>
          <a:p>
            <a:pPr eaLnBrk="1" hangingPunct="1">
              <a:defRPr/>
            </a:pPr>
            <a:r>
              <a:rPr lang="ru-RU" dirty="0">
                <a:solidFill>
                  <a:schemeClr val="accent5">
                    <a:lumMod val="75000"/>
                  </a:schemeClr>
                </a:solidFill>
                <a:latin typeface="Comic Sans MS" pitchFamily="66" charset="0"/>
                <a:cs typeface="Times New Roman" pitchFamily="18" charset="0"/>
              </a:rPr>
              <a:t>контроль за гигиеной детей; </a:t>
            </a:r>
          </a:p>
          <a:p>
            <a:pPr eaLnBrk="1" hangingPunct="1">
              <a:defRPr/>
            </a:pPr>
            <a:r>
              <a:rPr lang="ru-RU" dirty="0">
                <a:solidFill>
                  <a:schemeClr val="accent5">
                    <a:lumMod val="75000"/>
                  </a:schemeClr>
                </a:solidFill>
                <a:latin typeface="Comic Sans MS" pitchFamily="66" charset="0"/>
                <a:cs typeface="Times New Roman" pitchFamily="18" charset="0"/>
              </a:rPr>
              <a:t>• строгое соблюдение санитарных правил по содержанию помещений ДОУ; </a:t>
            </a:r>
          </a:p>
          <a:p>
            <a:pPr eaLnBrk="1" hangingPunct="1">
              <a:defRPr/>
            </a:pPr>
            <a:r>
              <a:rPr lang="ru-RU" dirty="0">
                <a:solidFill>
                  <a:schemeClr val="accent5">
                    <a:lumMod val="75000"/>
                  </a:schemeClr>
                </a:solidFill>
                <a:latin typeface="Comic Sans MS" pitchFamily="66" charset="0"/>
                <a:cs typeface="Times New Roman" pitchFamily="18" charset="0"/>
              </a:rPr>
              <a:t>• проведение С-витаминизации блюд; </a:t>
            </a:r>
          </a:p>
          <a:p>
            <a:pPr eaLnBrk="1" hangingPunct="1">
              <a:defRPr/>
            </a:pPr>
            <a:r>
              <a:rPr lang="ru-RU" dirty="0">
                <a:solidFill>
                  <a:schemeClr val="accent5">
                    <a:lumMod val="75000"/>
                  </a:schemeClr>
                </a:solidFill>
                <a:latin typeface="Comic Sans MS" pitchFamily="66" charset="0"/>
                <a:cs typeface="Times New Roman" pitchFamily="18" charset="0"/>
              </a:rPr>
              <a:t>• физкультурно-оздоровительные мероприятия: физкультурные занятия (тематические, </a:t>
            </a:r>
          </a:p>
          <a:p>
            <a:pPr eaLnBrk="1" hangingPunct="1">
              <a:defRPr/>
            </a:pPr>
            <a:r>
              <a:rPr lang="ru-RU" dirty="0">
                <a:solidFill>
                  <a:schemeClr val="accent5">
                    <a:lumMod val="75000"/>
                  </a:schemeClr>
                </a:solidFill>
                <a:latin typeface="Comic Sans MS" pitchFamily="66" charset="0"/>
                <a:cs typeface="Times New Roman" pitchFamily="18" charset="0"/>
              </a:rPr>
              <a:t>сюжетно-игровые, занятия соревнования); </a:t>
            </a:r>
          </a:p>
          <a:p>
            <a:pPr eaLnBrk="1" hangingPunct="1">
              <a:defRPr/>
            </a:pPr>
            <a:r>
              <a:rPr lang="ru-RU" dirty="0">
                <a:solidFill>
                  <a:schemeClr val="accent5">
                    <a:lumMod val="75000"/>
                  </a:schemeClr>
                </a:solidFill>
                <a:latin typeface="Comic Sans MS" pitchFamily="66" charset="0"/>
                <a:cs typeface="Times New Roman" pitchFamily="18" charset="0"/>
              </a:rPr>
              <a:t>• утренняя оздоровительная гимнастика, физкультминутки на занятиях; </a:t>
            </a:r>
          </a:p>
          <a:p>
            <a:pPr eaLnBrk="1" hangingPunct="1">
              <a:defRPr/>
            </a:pPr>
            <a:r>
              <a:rPr lang="ru-RU" dirty="0">
                <a:solidFill>
                  <a:schemeClr val="accent5">
                    <a:lumMod val="75000"/>
                  </a:schemeClr>
                </a:solidFill>
                <a:latin typeface="Comic Sans MS" pitchFamily="66" charset="0"/>
                <a:cs typeface="Times New Roman" pitchFamily="18" charset="0"/>
              </a:rPr>
              <a:t>• прогулки с включением подвижных игровых упражнений;</a:t>
            </a:r>
          </a:p>
          <a:p>
            <a:pPr eaLnBrk="1" hangingPunct="1">
              <a:defRPr/>
            </a:pPr>
            <a:r>
              <a:rPr lang="ru-RU" dirty="0">
                <a:solidFill>
                  <a:schemeClr val="accent5">
                    <a:lumMod val="75000"/>
                  </a:schemeClr>
                </a:solidFill>
                <a:latin typeface="Comic Sans MS" pitchFamily="66" charset="0"/>
                <a:cs typeface="Times New Roman" pitchFamily="18" charset="0"/>
              </a:rPr>
              <a:t> • гимнастика после дневного сна, пальчиковая гимнастика; </a:t>
            </a:r>
          </a:p>
          <a:p>
            <a:pPr eaLnBrk="1" hangingPunct="1">
              <a:defRPr/>
            </a:pPr>
            <a:r>
              <a:rPr lang="ru-RU" dirty="0">
                <a:solidFill>
                  <a:schemeClr val="accent5">
                    <a:lumMod val="75000"/>
                  </a:schemeClr>
                </a:solidFill>
                <a:latin typeface="Comic Sans MS" pitchFamily="66" charset="0"/>
                <a:cs typeface="Times New Roman" pitchFamily="18" charset="0"/>
              </a:rPr>
              <a:t>• спортивные развлечения и семейные спортивные праздники;</a:t>
            </a:r>
          </a:p>
          <a:p>
            <a:pPr eaLnBrk="1" hangingPunct="1">
              <a:defRPr/>
            </a:pPr>
            <a:r>
              <a:rPr lang="ru-RU" dirty="0">
                <a:solidFill>
                  <a:schemeClr val="accent5">
                    <a:lumMod val="75000"/>
                  </a:schemeClr>
                </a:solidFill>
                <a:latin typeface="Comic Sans MS" pitchFamily="66" charset="0"/>
                <a:cs typeface="Times New Roman" pitchFamily="18" charset="0"/>
              </a:rPr>
              <a:t> • использование дыхательной гимнастики; </a:t>
            </a:r>
          </a:p>
          <a:p>
            <a:pPr eaLnBrk="1" hangingPunct="1">
              <a:defRPr/>
            </a:pPr>
            <a:r>
              <a:rPr lang="ru-RU" dirty="0">
                <a:solidFill>
                  <a:schemeClr val="accent5">
                    <a:lumMod val="75000"/>
                  </a:schemeClr>
                </a:solidFill>
                <a:latin typeface="Comic Sans MS" pitchFamily="66" charset="0"/>
                <a:cs typeface="Times New Roman" pitchFamily="18" charset="0"/>
              </a:rPr>
              <a:t>• использование минуты тишины, приемов релаксации, музыкальные паузы для обеспечения</a:t>
            </a:r>
          </a:p>
          <a:p>
            <a:pPr eaLnBrk="1" hangingPunct="1">
              <a:defRPr/>
            </a:pPr>
            <a:r>
              <a:rPr lang="ru-RU" dirty="0">
                <a:solidFill>
                  <a:schemeClr val="accent5">
                    <a:lumMod val="75000"/>
                  </a:schemeClr>
                </a:solidFill>
                <a:latin typeface="Comic Sans MS" pitchFamily="66" charset="0"/>
                <a:cs typeface="Times New Roman" pitchFamily="18" charset="0"/>
              </a:rPr>
              <a:t> эмоционального благополучия </a:t>
            </a:r>
          </a:p>
          <a:p>
            <a:pPr eaLnBrk="1" hangingPunct="1">
              <a:defRPr/>
            </a:pPr>
            <a:r>
              <a:rPr lang="ru-RU" dirty="0">
                <a:solidFill>
                  <a:schemeClr val="accent5">
                    <a:lumMod val="75000"/>
                  </a:schemeClr>
                </a:solidFill>
                <a:latin typeface="Comic Sans MS" pitchFamily="66" charset="0"/>
                <a:cs typeface="Times New Roman" pitchFamily="18" charset="0"/>
              </a:rPr>
              <a:t>• закаливающие процедуры: воздушные ванны, прогулки на воздухе, </a:t>
            </a:r>
          </a:p>
          <a:p>
            <a:pPr eaLnBrk="1" hangingPunct="1">
              <a:defRPr/>
            </a:pPr>
            <a:r>
              <a:rPr lang="ru-RU" dirty="0">
                <a:solidFill>
                  <a:schemeClr val="accent5">
                    <a:lumMod val="75000"/>
                  </a:schemeClr>
                </a:solidFill>
                <a:latin typeface="Comic Sans MS" pitchFamily="66" charset="0"/>
                <a:cs typeface="Times New Roman" pitchFamily="18" charset="0"/>
              </a:rPr>
              <a:t>хождение босиком по «дорожке здоровья» после дневного сна.</a:t>
            </a:r>
          </a:p>
        </p:txBody>
      </p:sp>
      <p:sp>
        <p:nvSpPr>
          <p:cNvPr id="5" name="Номер слайда 4"/>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A6A09F67-4124-408B-BB63-860C0E496BCC}"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21</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2" name="ОРВИ">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10355814" y="4441213"/>
            <a:ext cx="2465040" cy="2465040"/>
          </a:xfrm>
          <a:prstGeom prst="rect">
            <a:avLst/>
          </a:prstGeom>
        </p:spPr>
      </p:pic>
      <p:sp>
        <p:nvSpPr>
          <p:cNvPr id="7" name="Выгнутая вниз стрелка 6">
            <a:hlinkClick r:id="rId6" action="ppaction://hlinksldjump"/>
          </p:cNvPr>
          <p:cNvSpPr/>
          <p:nvPr/>
        </p:nvSpPr>
        <p:spPr>
          <a:xfrm>
            <a:off x="11830088" y="8515376"/>
            <a:ext cx="500066"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8"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Группа 12"/>
          <p:cNvGrpSpPr>
            <a:grpSpLocks/>
          </p:cNvGrpSpPr>
          <p:nvPr/>
        </p:nvGrpSpPr>
        <p:grpSpPr bwMode="auto">
          <a:xfrm>
            <a:off x="257175" y="228600"/>
            <a:ext cx="12544425" cy="9372600"/>
            <a:chOff x="257132" y="228568"/>
            <a:chExt cx="12544468" cy="9372632"/>
          </a:xfrm>
        </p:grpSpPr>
        <p:pic>
          <p:nvPicPr>
            <p:cNvPr id="35848" name="Picture 6" descr="C:\Users\ДС 41\Desktop\Публичный доклад интерактив\1318db1fa52573a826fb424d4c608c44f5b3efa4r1-500-500_hq.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57132" y="228568"/>
              <a:ext cx="4762500" cy="4762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9" name="Picture 6" descr="C:\Users\ДС 41\Desktop\Публичный доклад интерактив\1318db1fa52573a826fb424d4c608c44f5b3efa4r1-500-500_hq.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5043478" y="228568"/>
              <a:ext cx="4833938" cy="4762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0" name="Picture 6" descr="C:\Users\ДС 41\Desktop\Публичный доклад интерактив\1318db1fa52573a826fb424d4c608c44f5b3efa4r1-500-500_hq.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9901262" y="228569"/>
              <a:ext cx="2643205" cy="471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1" name="Picture 6" descr="C:\Users\ДС 41\Desktop\Публичный доклад интерактив\1318db1fa52573a826fb424d4c608c44f5b3efa4r1-500-500_hq.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57132" y="4981575"/>
              <a:ext cx="4619624" cy="461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2" name="Picture 6" descr="C:\Users\ДС 41\Desktop\Публичный доклад интерактив\1318db1fa52573a826fb424d4c608c44f5b3efa4r1-500-500_hq.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4900602" y="5014914"/>
              <a:ext cx="5000660" cy="4586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3" name="Picture 6" descr="C:\Users\ДС 41\Desktop\Публичный доклад интерактив\1318db1fa52573a826fb424d4c608c44f5b3efa4r1-500-500_hq.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9901262" y="4943476"/>
              <a:ext cx="2900338" cy="4657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5843" name="Picture 1" descr="C:\Users\ДС 41\Desktop\Публичный доклад интерактив\image-26-08-20-04-37.jpe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328738" y="371475"/>
            <a:ext cx="2524125"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828675" y="4300538"/>
            <a:ext cx="3554413" cy="666750"/>
          </a:xfrm>
          <a:prstGeom prst="rect">
            <a:avLst/>
          </a:prstGeom>
          <a:noFill/>
          <a:ln w="9525">
            <a:noFill/>
            <a:miter lim="800000"/>
            <a:headEnd/>
            <a:tailEnd/>
          </a:ln>
        </p:spPr>
        <p:txBody>
          <a:bodyPr wrap="none" lIns="81609" tIns="40804" rIns="81609" bIns="40804">
            <a:spAutoFit/>
          </a:bodyPr>
          <a:lstStyle/>
          <a:p>
            <a:pPr algn="ctr" eaLnBrk="1" hangingPunct="1">
              <a:defRPr/>
            </a:pPr>
            <a:r>
              <a:rPr lang="ru-RU" b="1" i="1" dirty="0">
                <a:solidFill>
                  <a:schemeClr val="accent5">
                    <a:lumMod val="75000"/>
                  </a:schemeClr>
                </a:solidFill>
                <a:latin typeface="Comic Sans MS" pitchFamily="66" charset="0"/>
                <a:cs typeface="Times New Roman" pitchFamily="18" charset="0"/>
              </a:rPr>
              <a:t>Учитель – логопед</a:t>
            </a:r>
          </a:p>
          <a:p>
            <a:pPr algn="ctr" eaLnBrk="1" hangingPunct="1">
              <a:defRPr/>
            </a:pPr>
            <a:r>
              <a:rPr lang="ru-RU" b="1" i="1" dirty="0">
                <a:solidFill>
                  <a:schemeClr val="accent5">
                    <a:lumMod val="75000"/>
                  </a:schemeClr>
                </a:solidFill>
                <a:latin typeface="Comic Sans MS" pitchFamily="66" charset="0"/>
                <a:cs typeface="Times New Roman" pitchFamily="18" charset="0"/>
              </a:rPr>
              <a:t>Семичева Ольга Евгеньевна</a:t>
            </a:r>
          </a:p>
        </p:txBody>
      </p:sp>
      <p:sp>
        <p:nvSpPr>
          <p:cNvPr id="22532" name="TextBox 3"/>
          <p:cNvSpPr txBox="1">
            <a:spLocks noChangeArrowheads="1"/>
          </p:cNvSpPr>
          <p:nvPr/>
        </p:nvSpPr>
        <p:spPr bwMode="auto">
          <a:xfrm>
            <a:off x="4757738" y="300038"/>
            <a:ext cx="7429500" cy="7977187"/>
          </a:xfrm>
          <a:prstGeom prst="rect">
            <a:avLst/>
          </a:prstGeom>
          <a:noFill/>
          <a:ln w="9525">
            <a:noFill/>
            <a:miter lim="800000"/>
            <a:headEnd/>
            <a:tailEnd/>
          </a:ln>
        </p:spPr>
        <p:txBody>
          <a:bodyPr lIns="81609" tIns="40804" rIns="81609" bIns="40804">
            <a:spAutoFit/>
          </a:bodyPr>
          <a:lstStyle/>
          <a:p>
            <a:pPr eaLnBrk="1" hangingPunct="1">
              <a:defRPr/>
            </a:pPr>
            <a:r>
              <a:rPr lang="ru-RU" b="1" i="1" dirty="0">
                <a:solidFill>
                  <a:schemeClr val="accent5">
                    <a:lumMod val="75000"/>
                  </a:schemeClr>
                </a:solidFill>
                <a:latin typeface="Comic Sans MS" pitchFamily="66" charset="0"/>
                <a:cs typeface="Times New Roman" pitchFamily="18" charset="0"/>
              </a:rPr>
              <a:t>«Начиная путешествие, мы ставим перед собой цель: обеспечение системы средств и условий для устранения речевых недостатков у детей старшего дошкольного возраста с фонетико-фонематическим недоразвитием речи и осуществления своевременного и полноценного личностного развития, обеспечения эмоционального благополучия посредством интеграции содержания образования и организации взаимодействия субъектов образовательного процесса. Предупреждение возможных трудностей в усвоении программы массовой школы, обусловленных недоразвитием фонетико-фонематической стороны речи у старших дошкольников. Медленно и аккуратно мы летим, следуя поставленной цели, одну за другой преодолевая поставленные задачи:</a:t>
            </a:r>
          </a:p>
          <a:p>
            <a:pPr eaLnBrk="1" hangingPunct="1">
              <a:defRPr/>
            </a:pPr>
            <a:r>
              <a:rPr lang="ru-RU" b="1" i="1" dirty="0">
                <a:solidFill>
                  <a:schemeClr val="accent5">
                    <a:lumMod val="75000"/>
                  </a:schemeClr>
                </a:solidFill>
                <a:latin typeface="Comic Sans MS" pitchFamily="66" charset="0"/>
                <a:cs typeface="Times New Roman" pitchFamily="18" charset="0"/>
              </a:rPr>
              <a:t> 1. Формирование навыков звукового анализа (специальные умственные действия по дифференциации фонем и установлению звуковой структуры слова).</a:t>
            </a:r>
          </a:p>
          <a:p>
            <a:pPr eaLnBrk="1" hangingPunct="1">
              <a:defRPr/>
            </a:pPr>
            <a:r>
              <a:rPr lang="ru-RU" b="1" i="1" dirty="0">
                <a:solidFill>
                  <a:schemeClr val="accent5">
                    <a:lumMod val="75000"/>
                  </a:schemeClr>
                </a:solidFill>
                <a:latin typeface="Comic Sans MS" pitchFamily="66" charset="0"/>
                <a:cs typeface="Times New Roman" pitchFamily="18" charset="0"/>
              </a:rPr>
              <a:t>2. Формирование правильного произношения (воспитание артикуляционных навыков, звукопроизношения, слоговой структуры) и развитие фонематического слуха (способность осуществлять операции различения и узнавания фонем, составляющих звуковую оболочку слова). </a:t>
            </a:r>
          </a:p>
          <a:p>
            <a:pPr eaLnBrk="1" hangingPunct="1">
              <a:defRPr/>
            </a:pPr>
            <a:r>
              <a:rPr lang="ru-RU" b="1" i="1" dirty="0">
                <a:solidFill>
                  <a:schemeClr val="accent5">
                    <a:lumMod val="75000"/>
                  </a:schemeClr>
                </a:solidFill>
                <a:latin typeface="Comic Sans MS" pitchFamily="66" charset="0"/>
                <a:cs typeface="Times New Roman" pitchFamily="18" charset="0"/>
              </a:rPr>
              <a:t>3. Развитие коммуникативно-познавательных процессов речевых способностей, успешности в общении. Развитие связной речи</a:t>
            </a:r>
            <a:r>
              <a:rPr lang="ru-RU" b="1" i="1" dirty="0">
                <a:latin typeface="Times New Roman" pitchFamily="18" charset="0"/>
                <a:cs typeface="Times New Roman" pitchFamily="18" charset="0"/>
              </a:rPr>
              <a:t>. </a:t>
            </a:r>
          </a:p>
          <a:p>
            <a:pPr eaLnBrk="1" hangingPunct="1">
              <a:defRPr/>
            </a:pPr>
            <a:endParaRPr lang="ru-RU" dirty="0">
              <a:latin typeface="Calibri" pitchFamily="34" charset="0"/>
              <a:cs typeface="Arial" charset="0"/>
            </a:endParaRPr>
          </a:p>
        </p:txBody>
      </p:sp>
      <p:pic>
        <p:nvPicPr>
          <p:cNvPr id="1026" name="Picture 2" descr="C:\Users\ДС 41\Desktop\Публичный доклад интерактив\диаграмма логопед.png"/>
          <p:cNvPicPr>
            <a:picLocks noChangeAspect="1" noChangeArrowheads="1"/>
          </p:cNvPicPr>
          <p:nvPr/>
        </p:nvPicPr>
        <p:blipFill>
          <a:blip r:embed="rId5"/>
          <a:srcRect/>
          <a:stretch>
            <a:fillRect/>
          </a:stretch>
        </p:blipFill>
        <p:spPr bwMode="auto">
          <a:xfrm>
            <a:off x="471446" y="5229228"/>
            <a:ext cx="3923108" cy="2499695"/>
          </a:xfrm>
          <a:prstGeom prst="rect">
            <a:avLst/>
          </a:prstGeom>
          <a:noFill/>
          <a:sp3d/>
        </p:spPr>
      </p:pic>
      <p:sp>
        <p:nvSpPr>
          <p:cNvPr id="6" name="Номер слайда 5"/>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4D16C807-33E7-4964-9679-B7E076681668}"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22</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2" name="Речевое">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8758254" y="7293806"/>
            <a:ext cx="2307394" cy="2307394"/>
          </a:xfrm>
          <a:prstGeom prst="rect">
            <a:avLst/>
          </a:prstGeom>
        </p:spPr>
      </p:pic>
      <p:sp>
        <p:nvSpPr>
          <p:cNvPr id="15" name="Выгнутая вниз стрелка 14">
            <a:hlinkClick r:id="rId8" action="ppaction://hlinksldjump"/>
          </p:cNvPr>
          <p:cNvSpPr/>
          <p:nvPr/>
        </p:nvSpPr>
        <p:spPr>
          <a:xfrm>
            <a:off x="11901526" y="8515376"/>
            <a:ext cx="500066"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6"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4186238" y="1157288"/>
          <a:ext cx="7858125" cy="3530613"/>
        </p:xfrm>
        <a:graphic>
          <a:graphicData uri="http://schemas.openxmlformats.org/drawingml/2006/table">
            <a:tbl>
              <a:tblPr/>
              <a:tblGrid>
                <a:gridCol w="4914226"/>
                <a:gridCol w="2943899"/>
              </a:tblGrid>
              <a:tr h="271723">
                <a:tc>
                  <a:txBody>
                    <a:bodyPr/>
                    <a:lstStyle/>
                    <a:p>
                      <a:pPr algn="ctr">
                        <a:lnSpc>
                          <a:spcPct val="115000"/>
                        </a:lnSpc>
                        <a:spcAft>
                          <a:spcPts val="0"/>
                        </a:spcAft>
                      </a:pPr>
                      <a:r>
                        <a:rPr lang="ru-RU" sz="1400" dirty="0">
                          <a:latin typeface="Times New Roman"/>
                          <a:ea typeface="Calibri"/>
                          <a:cs typeface="Times New Roman"/>
                        </a:rPr>
                        <a:t>Наименование кружка</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endParaRPr lang="ru-RU" sz="1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ru-RU" sz="1400" kern="1200" dirty="0" smtClean="0">
                          <a:solidFill>
                            <a:schemeClr val="tx1"/>
                          </a:solidFill>
                          <a:latin typeface="Times New Roman"/>
                          <a:ea typeface="Calibri"/>
                          <a:cs typeface="Times New Roman"/>
                        </a:rPr>
                        <a:t>Подружись со сказкой</a:t>
                      </a:r>
                      <a:endParaRPr lang="ru-RU" sz="1400" kern="1200" dirty="0">
                        <a:solidFill>
                          <a:schemeClr val="tx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№1</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en-US" sz="1400" dirty="0" smtClean="0">
                          <a:latin typeface="Times New Roman"/>
                          <a:ea typeface="Calibri"/>
                          <a:cs typeface="Times New Roman"/>
                        </a:rPr>
                        <a:t>STEAM </a:t>
                      </a:r>
                      <a:r>
                        <a:rPr lang="ru-RU" sz="1400" dirty="0" smtClean="0">
                          <a:latin typeface="Times New Roman"/>
                          <a:ea typeface="Calibri"/>
                          <a:cs typeface="Times New Roman"/>
                        </a:rPr>
                        <a:t>конструирование</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№2</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marL="0" marR="0" indent="0" algn="l" defTabSz="908604" rtl="0" eaLnBrk="1" fontAlgn="auto" latinLnBrk="0" hangingPunct="1">
                        <a:lnSpc>
                          <a:spcPct val="115000"/>
                        </a:lnSpc>
                        <a:spcBef>
                          <a:spcPts val="0"/>
                        </a:spcBef>
                        <a:spcAft>
                          <a:spcPts val="0"/>
                        </a:spcAft>
                        <a:buClrTx/>
                        <a:buSzTx/>
                        <a:buFontTx/>
                        <a:buNone/>
                        <a:tabLst/>
                        <a:defRPr/>
                      </a:pPr>
                      <a:r>
                        <a:rPr lang="en-US" sz="1400" dirty="0" smtClean="0">
                          <a:latin typeface="Times New Roman"/>
                          <a:ea typeface="Calibri"/>
                          <a:cs typeface="Times New Roman"/>
                        </a:rPr>
                        <a:t>STEAM </a:t>
                      </a:r>
                      <a:r>
                        <a:rPr lang="ru-RU" sz="1400" dirty="0" smtClean="0">
                          <a:latin typeface="Times New Roman"/>
                          <a:ea typeface="Calibri"/>
                          <a:cs typeface="Times New Roman"/>
                        </a:rPr>
                        <a:t>математика</a:t>
                      </a:r>
                      <a:endParaRPr lang="ru-RU" sz="1400" dirty="0"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№3</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en-US" sz="1400" dirty="0" smtClean="0">
                          <a:latin typeface="Times New Roman"/>
                          <a:ea typeface="Calibri"/>
                          <a:cs typeface="Times New Roman"/>
                        </a:rPr>
                        <a:t>STEAM </a:t>
                      </a:r>
                      <a:r>
                        <a:rPr lang="ru-RU" sz="1400" dirty="0" smtClean="0">
                          <a:latin typeface="Times New Roman"/>
                          <a:ea typeface="Calibri"/>
                          <a:cs typeface="Times New Roman"/>
                        </a:rPr>
                        <a:t>конструирование</a:t>
                      </a:r>
                      <a:endParaRPr lang="ru-RU"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№4</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en-US" sz="1400" dirty="0" smtClean="0">
                          <a:latin typeface="Times New Roman"/>
                          <a:ea typeface="Calibri"/>
                          <a:cs typeface="Times New Roman"/>
                        </a:rPr>
                        <a:t>STEAM </a:t>
                      </a:r>
                      <a:r>
                        <a:rPr lang="ru-RU" sz="1400" dirty="0" smtClean="0">
                          <a:latin typeface="Times New Roman"/>
                          <a:ea typeface="Calibri"/>
                          <a:cs typeface="Times New Roman"/>
                        </a:rPr>
                        <a:t>экспериментирование</a:t>
                      </a:r>
                      <a:endParaRPr lang="ru-RU"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№5</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30923">
                <a:tc>
                  <a:txBody>
                    <a:bodyPr/>
                    <a:lstStyle/>
                    <a:p>
                      <a:pPr algn="l">
                        <a:lnSpc>
                          <a:spcPct val="115000"/>
                        </a:lnSpc>
                        <a:spcAft>
                          <a:spcPts val="0"/>
                        </a:spcAft>
                      </a:pPr>
                      <a:r>
                        <a:rPr lang="ru-RU" sz="1800" b="1" kern="1200" dirty="0" smtClean="0">
                          <a:solidFill>
                            <a:srgbClr val="7030A0"/>
                          </a:solidFill>
                          <a:latin typeface="Comic Sans MS" pitchFamily="66" charset="0"/>
                          <a:ea typeface="+mn-ea"/>
                          <a:cs typeface="Arial" charset="0"/>
                          <a:hlinkClick r:id="rId3"/>
                        </a:rPr>
                        <a:t>Афлатун: социальное и финансовое образование</a:t>
                      </a:r>
                      <a:endParaRPr lang="ru-RU" sz="1800" b="1" kern="1200" dirty="0">
                        <a:solidFill>
                          <a:srgbClr val="7030A0"/>
                        </a:solidFill>
                        <a:latin typeface="Comic Sans MS" pitchFamily="66" charset="0"/>
                        <a:ea typeface="+mn-ea"/>
                        <a:cs typeface="Arial" charset="0"/>
                        <a:hlinkClick r:id="rId3"/>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№6</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en-US" sz="1400" dirty="0" smtClean="0">
                          <a:latin typeface="Times New Roman"/>
                          <a:ea typeface="Calibri"/>
                          <a:cs typeface="Times New Roman"/>
                        </a:rPr>
                        <a:t>STEAM </a:t>
                      </a:r>
                      <a:r>
                        <a:rPr lang="ru-RU" sz="1400" dirty="0" smtClean="0">
                          <a:latin typeface="Times New Roman"/>
                          <a:ea typeface="Calibri"/>
                          <a:cs typeface="Times New Roman"/>
                        </a:rPr>
                        <a:t>робопрограммирование</a:t>
                      </a:r>
                      <a:endParaRPr lang="ru-RU"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№7</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en-US" sz="1400" dirty="0" smtClean="0">
                          <a:latin typeface="Times New Roman"/>
                          <a:ea typeface="Calibri"/>
                          <a:cs typeface="Times New Roman"/>
                        </a:rPr>
                        <a:t>STEAM </a:t>
                      </a:r>
                      <a:r>
                        <a:rPr lang="ru-RU" sz="1400" dirty="0" smtClean="0">
                          <a:latin typeface="Times New Roman"/>
                          <a:ea typeface="Calibri"/>
                          <a:cs typeface="Times New Roman"/>
                        </a:rPr>
                        <a:t>мультстудия</a:t>
                      </a:r>
                      <a:endParaRPr lang="ru-RU"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№8</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37292">
                <a:tc>
                  <a:txBody>
                    <a:bodyPr/>
                    <a:lstStyle/>
                    <a:p>
                      <a:pPr marL="0" marR="0" indent="0" algn="l" defTabSz="908604" rtl="0" eaLnBrk="1" fontAlgn="auto" latinLnBrk="0" hangingPunct="1">
                        <a:lnSpc>
                          <a:spcPct val="115000"/>
                        </a:lnSpc>
                        <a:spcBef>
                          <a:spcPts val="0"/>
                        </a:spcBef>
                        <a:spcAft>
                          <a:spcPts val="0"/>
                        </a:spcAft>
                        <a:buClrTx/>
                        <a:buSzTx/>
                        <a:buFontTx/>
                        <a:buNone/>
                        <a:tabLst/>
                        <a:defRPr/>
                      </a:pPr>
                      <a:r>
                        <a:rPr lang="en-US" sz="1400" kern="1200" dirty="0" smtClean="0">
                          <a:solidFill>
                            <a:schemeClr val="tx1"/>
                          </a:solidFill>
                          <a:latin typeface="Times New Roman"/>
                          <a:ea typeface="Calibri"/>
                          <a:cs typeface="Times New Roman"/>
                        </a:rPr>
                        <a:t>STEAM </a:t>
                      </a:r>
                      <a:r>
                        <a:rPr lang="ru-RU" sz="1400" kern="1200" dirty="0" smtClean="0">
                          <a:solidFill>
                            <a:schemeClr val="tx1"/>
                          </a:solidFill>
                          <a:latin typeface="Times New Roman"/>
                          <a:ea typeface="Calibri"/>
                          <a:cs typeface="Times New Roman"/>
                        </a:rPr>
                        <a:t>Дары Фрёбеля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№9</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marL="0" marR="0" indent="0" algn="l" defTabSz="908604" rtl="0" eaLnBrk="1" fontAlgn="auto" latinLnBrk="0" hangingPunct="1">
                        <a:lnSpc>
                          <a:spcPct val="115000"/>
                        </a:lnSpc>
                        <a:spcBef>
                          <a:spcPts val="0"/>
                        </a:spcBef>
                        <a:spcAft>
                          <a:spcPts val="0"/>
                        </a:spcAft>
                        <a:buClrTx/>
                        <a:buSzTx/>
                        <a:buFontTx/>
                        <a:buNone/>
                        <a:tabLst/>
                        <a:defRPr/>
                      </a:pPr>
                      <a:r>
                        <a:rPr lang="en-US" sz="1400" dirty="0" smtClean="0">
                          <a:latin typeface="Times New Roman"/>
                          <a:ea typeface="Calibri"/>
                          <a:cs typeface="Times New Roman"/>
                        </a:rPr>
                        <a:t>STEAM </a:t>
                      </a:r>
                      <a:r>
                        <a:rPr lang="ru-RU" sz="1400" dirty="0" smtClean="0">
                          <a:latin typeface="Times New Roman"/>
                          <a:ea typeface="Calibri"/>
                          <a:cs typeface="Times New Roman"/>
                        </a:rPr>
                        <a:t>Дары</a:t>
                      </a:r>
                      <a:r>
                        <a:rPr lang="ru-RU" sz="1400" baseline="0" dirty="0" smtClean="0">
                          <a:latin typeface="Times New Roman"/>
                          <a:ea typeface="Calibri"/>
                          <a:cs typeface="Times New Roman"/>
                        </a:rPr>
                        <a:t> Фрёбеля</a:t>
                      </a:r>
                      <a:endParaRPr lang="ru-RU" sz="1400" dirty="0" smtClean="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Созвездие  №</a:t>
                      </a:r>
                      <a:r>
                        <a:rPr lang="ru-RU" sz="1400" dirty="0">
                          <a:latin typeface="Times New Roman"/>
                          <a:ea typeface="Calibri"/>
                          <a:cs typeface="Times New Roman"/>
                        </a:rPr>
                        <a:t>10</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4518">
                <a:tc>
                  <a:txBody>
                    <a:bodyPr/>
                    <a:lstStyle/>
                    <a:p>
                      <a:pPr algn="l">
                        <a:lnSpc>
                          <a:spcPct val="115000"/>
                        </a:lnSpc>
                        <a:spcAft>
                          <a:spcPts val="0"/>
                        </a:spcAft>
                      </a:pPr>
                      <a:r>
                        <a:rPr lang="ru-RU" sz="1400" dirty="0">
                          <a:latin typeface="Times New Roman"/>
                          <a:ea typeface="Calibri"/>
                          <a:cs typeface="Times New Roman"/>
                        </a:rPr>
                        <a:t>Шахматы</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a:latin typeface="Times New Roman"/>
                          <a:ea typeface="Calibri"/>
                          <a:cs typeface="Times New Roman"/>
                        </a:rPr>
                        <a:t>Устьянцева Л.В.</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36907" name="Picture 19" descr="C:\Users\ДС 41\Desktop\Публичный доклад интерактив\рука кружок.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15238" y="28003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08" name="Picture 2" descr="C:\Users\ДС 41\Desktop\Публичный доклад интерактив\image-27-08-20-09-36.jpe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971550" y="514350"/>
            <a:ext cx="1928813"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471488" y="3228975"/>
            <a:ext cx="3478212" cy="958850"/>
          </a:xfrm>
          <a:prstGeom prst="rect">
            <a:avLst/>
          </a:prstGeom>
          <a:noFill/>
          <a:ln w="9525">
            <a:noFill/>
            <a:miter lim="800000"/>
            <a:headEnd/>
            <a:tailEnd/>
          </a:ln>
        </p:spPr>
        <p:txBody>
          <a:bodyPr wrap="none" lIns="81609" tIns="40804" rIns="81609" bIns="40804">
            <a:spAutoFit/>
          </a:bodyPr>
          <a:lstStyle/>
          <a:p>
            <a:pPr algn="ctr" eaLnBrk="1" hangingPunct="1">
              <a:defRPr/>
            </a:pPr>
            <a:r>
              <a:rPr lang="ru-RU" b="1" i="1" dirty="0">
                <a:solidFill>
                  <a:schemeClr val="accent5">
                    <a:lumMod val="75000"/>
                  </a:schemeClr>
                </a:solidFill>
                <a:latin typeface="Comic Sans MS" pitchFamily="66" charset="0"/>
                <a:cs typeface="Times New Roman" pitchFamily="18" charset="0"/>
              </a:rPr>
              <a:t>Иванова Ирина Алексеевна</a:t>
            </a:r>
          </a:p>
          <a:p>
            <a:pPr algn="ctr" eaLnBrk="1" hangingPunct="1">
              <a:defRPr/>
            </a:pPr>
            <a:r>
              <a:rPr lang="ru-RU" b="1" i="1" dirty="0">
                <a:solidFill>
                  <a:schemeClr val="accent5">
                    <a:lumMod val="75000"/>
                  </a:schemeClr>
                </a:solidFill>
                <a:latin typeface="Comic Sans MS" pitchFamily="66" charset="0"/>
                <a:cs typeface="Times New Roman" pitchFamily="18" charset="0"/>
              </a:rPr>
              <a:t>Педагог-психолог</a:t>
            </a:r>
          </a:p>
          <a:p>
            <a:pPr algn="ctr" eaLnBrk="1" hangingPunct="1">
              <a:defRPr/>
            </a:pPr>
            <a:r>
              <a:rPr lang="ru-RU" b="1" i="1" dirty="0">
                <a:solidFill>
                  <a:schemeClr val="accent5">
                    <a:lumMod val="75000"/>
                  </a:schemeClr>
                </a:solidFill>
                <a:latin typeface="Comic Sans MS" pitchFamily="66" charset="0"/>
                <a:cs typeface="Times New Roman" pitchFamily="18" charset="0"/>
              </a:rPr>
              <a:t>Педагог доп. образования</a:t>
            </a:r>
          </a:p>
        </p:txBody>
      </p:sp>
      <p:graphicFrame>
        <p:nvGraphicFramePr>
          <p:cNvPr id="4" name="Таблица 3"/>
          <p:cNvGraphicFramePr>
            <a:graphicFrameLocks noGrp="1"/>
          </p:cNvGraphicFramePr>
          <p:nvPr/>
        </p:nvGraphicFramePr>
        <p:xfrm>
          <a:off x="5043488" y="5514975"/>
          <a:ext cx="6115050" cy="2911478"/>
        </p:xfrm>
        <a:graphic>
          <a:graphicData uri="http://schemas.openxmlformats.org/drawingml/2006/table">
            <a:tbl>
              <a:tblPr/>
              <a:tblGrid>
                <a:gridCol w="3057204"/>
                <a:gridCol w="3057846"/>
              </a:tblGrid>
              <a:tr h="245364">
                <a:tc>
                  <a:txBody>
                    <a:bodyPr/>
                    <a:lstStyle/>
                    <a:p>
                      <a:pPr algn="l">
                        <a:lnSpc>
                          <a:spcPct val="115000"/>
                        </a:lnSpc>
                        <a:spcAft>
                          <a:spcPts val="0"/>
                        </a:spcAft>
                      </a:pPr>
                      <a:r>
                        <a:rPr lang="ru-RU" sz="1400" dirty="0">
                          <a:latin typeface="Times New Roman"/>
                          <a:ea typeface="Calibri"/>
                          <a:cs typeface="Times New Roman"/>
                        </a:rPr>
                        <a:t>Наименование кружка</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a:latin typeface="Times New Roman"/>
                          <a:ea typeface="Calibri"/>
                          <a:cs typeface="Times New Roman"/>
                        </a:rPr>
                        <a:t>Ф.И.О. руководителя</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1725">
                <a:tc>
                  <a:txBody>
                    <a:bodyPr/>
                    <a:lstStyle/>
                    <a:p>
                      <a:pPr algn="l">
                        <a:lnSpc>
                          <a:spcPct val="115000"/>
                        </a:lnSpc>
                        <a:spcAft>
                          <a:spcPts val="0"/>
                        </a:spcAft>
                      </a:pPr>
                      <a:r>
                        <a:rPr lang="ru-RU" sz="1400" dirty="0">
                          <a:latin typeface="Times New Roman"/>
                          <a:ea typeface="Calibri"/>
                          <a:cs typeface="Times New Roman"/>
                        </a:rPr>
                        <a:t>Интеллектуальное развитие для детей старшего дошкольного возраста</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smtClean="0">
                          <a:latin typeface="Times New Roman"/>
                          <a:ea typeface="Calibri"/>
                          <a:cs typeface="Times New Roman"/>
                        </a:rPr>
                        <a:t>Калинина Людмила Васильевна, педагог</a:t>
                      </a:r>
                      <a:endParaRPr lang="ru-RU" sz="14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92205">
                <a:tc>
                  <a:txBody>
                    <a:bodyPr/>
                    <a:lstStyle/>
                    <a:p>
                      <a:pPr algn="l">
                        <a:lnSpc>
                          <a:spcPct val="115000"/>
                        </a:lnSpc>
                        <a:spcAft>
                          <a:spcPts val="0"/>
                        </a:spcAft>
                      </a:pPr>
                      <a:r>
                        <a:rPr lang="ru-RU" sz="1400" dirty="0">
                          <a:latin typeface="Times New Roman"/>
                          <a:ea typeface="Calibri"/>
                          <a:cs typeface="Times New Roman"/>
                        </a:rPr>
                        <a:t>Ритмическая гимнастика для девочек</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a:latin typeface="Times New Roman"/>
                          <a:ea typeface="Calibri"/>
                          <a:cs typeface="Times New Roman"/>
                        </a:rPr>
                        <a:t>Устьянцева Людмила Васильевна, инструктор по физической культуре</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0727">
                <a:tc>
                  <a:txBody>
                    <a:bodyPr/>
                    <a:lstStyle/>
                    <a:p>
                      <a:pPr algn="l">
                        <a:lnSpc>
                          <a:spcPct val="115000"/>
                        </a:lnSpc>
                        <a:spcAft>
                          <a:spcPts val="0"/>
                        </a:spcAft>
                      </a:pPr>
                      <a:r>
                        <a:rPr lang="ru-RU" sz="1400" dirty="0">
                          <a:latin typeface="Times New Roman"/>
                          <a:ea typeface="Calibri"/>
                          <a:cs typeface="Times New Roman"/>
                        </a:rPr>
                        <a:t>Ритмическая гимнастика для мальчиков</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a:latin typeface="Times New Roman"/>
                          <a:ea typeface="Calibri"/>
                          <a:cs typeface="Times New Roman"/>
                        </a:rPr>
                        <a:t>Клепикова Наталья Александровна, воспитатель</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0727">
                <a:tc>
                  <a:txBody>
                    <a:bodyPr/>
                    <a:lstStyle/>
                    <a:p>
                      <a:pPr algn="l">
                        <a:lnSpc>
                          <a:spcPct val="115000"/>
                        </a:lnSpc>
                        <a:spcAft>
                          <a:spcPts val="0"/>
                        </a:spcAft>
                      </a:pPr>
                      <a:r>
                        <a:rPr lang="ru-RU" sz="1400" dirty="0">
                          <a:latin typeface="Times New Roman"/>
                          <a:ea typeface="Calibri"/>
                          <a:cs typeface="Times New Roman"/>
                        </a:rPr>
                        <a:t>Раннее обучение и развитие для детей средней группы</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a:latin typeface="Times New Roman"/>
                          <a:ea typeface="Calibri"/>
                          <a:cs typeface="Times New Roman"/>
                        </a:rPr>
                        <a:t>Иванова Ирина Алексеевна, педагог-психолог</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90727">
                <a:tc>
                  <a:txBody>
                    <a:bodyPr/>
                    <a:lstStyle/>
                    <a:p>
                      <a:pPr algn="l">
                        <a:lnSpc>
                          <a:spcPct val="115000"/>
                        </a:lnSpc>
                        <a:spcAft>
                          <a:spcPts val="0"/>
                        </a:spcAft>
                      </a:pPr>
                      <a:r>
                        <a:rPr lang="ru-RU" sz="1400" dirty="0">
                          <a:latin typeface="Times New Roman"/>
                          <a:ea typeface="Calibri"/>
                          <a:cs typeface="Times New Roman"/>
                        </a:rPr>
                        <a:t>Раннее обучение и развитие для детей младшей группы</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spcAft>
                          <a:spcPts val="0"/>
                        </a:spcAft>
                      </a:pPr>
                      <a:r>
                        <a:rPr lang="ru-RU" sz="1400" dirty="0">
                          <a:latin typeface="Times New Roman"/>
                          <a:ea typeface="Calibri"/>
                          <a:cs typeface="Times New Roman"/>
                        </a:rPr>
                        <a:t>Хромова Наталья Викторовна, воспитатель</a:t>
                      </a:r>
                      <a:endParaRPr lang="ru-RU"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6933" name="TextBox 5"/>
          <p:cNvSpPr txBox="1">
            <a:spLocks noChangeArrowheads="1"/>
          </p:cNvSpPr>
          <p:nvPr/>
        </p:nvSpPr>
        <p:spPr bwMode="auto">
          <a:xfrm>
            <a:off x="185738" y="5086350"/>
            <a:ext cx="4643437" cy="329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b="1" i="1">
                <a:solidFill>
                  <a:srgbClr val="C00000"/>
                </a:solidFill>
                <a:latin typeface="Comic Sans MS" panose="030F0702030302020204" pitchFamily="66" charset="0"/>
                <a:cs typeface="Times New Roman" panose="02020603050405020304" pitchFamily="18" charset="0"/>
              </a:rPr>
              <a:t>«Устав от долгих космических путешествий по звёздному небу, мы со звёздочками любим посещать космическую станцию дополнительного образования, где каждый из звёздочек может выбрать занятие по вкусу, ведь здесь такой большой выбор!</a:t>
            </a:r>
          </a:p>
          <a:p>
            <a:pPr eaLnBrk="1" hangingPunct="1">
              <a:spcBef>
                <a:spcPct val="0"/>
              </a:spcBef>
              <a:buFontTx/>
              <a:buNone/>
            </a:pPr>
            <a:r>
              <a:rPr lang="ru-RU" sz="1900" b="1" i="1">
                <a:solidFill>
                  <a:srgbClr val="C00000"/>
                </a:solidFill>
                <a:latin typeface="Comic Sans MS" panose="030F0702030302020204" pitchFamily="66" charset="0"/>
                <a:cs typeface="Times New Roman" panose="02020603050405020304" pitchFamily="18" charset="0"/>
              </a:rPr>
              <a:t>Охват звёздочек в кружках на бесплатной основе – 100%;</a:t>
            </a:r>
          </a:p>
          <a:p>
            <a:pPr eaLnBrk="1" hangingPunct="1">
              <a:spcBef>
                <a:spcPct val="0"/>
              </a:spcBef>
              <a:buFontTx/>
              <a:buNone/>
            </a:pPr>
            <a:r>
              <a:rPr lang="ru-RU" sz="1900" b="1" i="1">
                <a:solidFill>
                  <a:srgbClr val="C00000"/>
                </a:solidFill>
                <a:latin typeface="Comic Sans MS" panose="030F0702030302020204" pitchFamily="66" charset="0"/>
                <a:cs typeface="Times New Roman" panose="02020603050405020304" pitchFamily="18" charset="0"/>
              </a:rPr>
              <a:t>на платной основе – 56 %.</a:t>
            </a:r>
          </a:p>
        </p:txBody>
      </p:sp>
      <p:sp>
        <p:nvSpPr>
          <p:cNvPr id="7" name="Номер слайда 6"/>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62750EBC-BCDD-4A3C-B897-367B06FF0E5A}"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23</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16" name="TextBox 4"/>
          <p:cNvSpPr txBox="1">
            <a:spLocks noChangeArrowheads="1"/>
          </p:cNvSpPr>
          <p:nvPr/>
        </p:nvSpPr>
        <p:spPr bwMode="auto">
          <a:xfrm>
            <a:off x="4186238" y="228600"/>
            <a:ext cx="8215312" cy="460375"/>
          </a:xfrm>
          <a:prstGeom prst="rect">
            <a:avLst/>
          </a:prstGeom>
          <a:noFill/>
          <a:ln w="9525">
            <a:noFill/>
            <a:miter lim="800000"/>
            <a:headEnd/>
            <a:tailEnd/>
          </a:ln>
        </p:spPr>
        <p:txBody>
          <a:bodyPr lIns="90860" tIns="45431" rIns="90860" bIns="45431">
            <a:spAutoFit/>
          </a:bodyPr>
          <a:lstStyle/>
          <a:p>
            <a:pPr algn="ctr" eaLnBrk="1" hangingPunct="1">
              <a:defRPr/>
            </a:pPr>
            <a:r>
              <a:rPr lang="ru-RU" sz="2400" b="1" dirty="0">
                <a:solidFill>
                  <a:schemeClr val="accent5">
                    <a:lumMod val="75000"/>
                  </a:schemeClr>
                </a:solidFill>
                <a:latin typeface="Comic Sans MS" pitchFamily="66" charset="0"/>
                <a:cs typeface="Arial" charset="0"/>
              </a:rPr>
              <a:t>Дополнительное образование наших звёздочек</a:t>
            </a:r>
          </a:p>
        </p:txBody>
      </p:sp>
      <p:sp>
        <p:nvSpPr>
          <p:cNvPr id="36936" name="TextBox 4"/>
          <p:cNvSpPr txBox="1">
            <a:spLocks noChangeArrowheads="1"/>
          </p:cNvSpPr>
          <p:nvPr/>
        </p:nvSpPr>
        <p:spPr bwMode="auto">
          <a:xfrm>
            <a:off x="4400550" y="728663"/>
            <a:ext cx="82153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000" b="1">
                <a:solidFill>
                  <a:srgbClr val="FF0000"/>
                </a:solidFill>
                <a:latin typeface="Comic Sans MS" panose="030F0702030302020204" pitchFamily="66" charset="0"/>
              </a:rPr>
              <a:t>Бесплатные дополнительные образовательные услуги</a:t>
            </a:r>
          </a:p>
        </p:txBody>
      </p:sp>
      <p:sp>
        <p:nvSpPr>
          <p:cNvPr id="36937" name="TextBox 4"/>
          <p:cNvSpPr txBox="1">
            <a:spLocks noChangeArrowheads="1"/>
          </p:cNvSpPr>
          <p:nvPr/>
        </p:nvSpPr>
        <p:spPr bwMode="auto">
          <a:xfrm>
            <a:off x="4114800" y="5014913"/>
            <a:ext cx="82153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000" b="1">
                <a:solidFill>
                  <a:srgbClr val="FF0000"/>
                </a:solidFill>
                <a:latin typeface="Comic Sans MS" panose="030F0702030302020204" pitchFamily="66" charset="0"/>
              </a:rPr>
              <a:t>Платные дополнительные образовательные услуги</a:t>
            </a:r>
          </a:p>
        </p:txBody>
      </p:sp>
      <p:pic>
        <p:nvPicPr>
          <p:cNvPr id="2" name="Доев">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11282362" y="5514980"/>
            <a:ext cx="1519238" cy="1519238"/>
          </a:xfrm>
          <a:prstGeom prst="rect">
            <a:avLst/>
          </a:prstGeom>
        </p:spPr>
      </p:pic>
      <p:sp>
        <p:nvSpPr>
          <p:cNvPr id="13" name="Выгнутая вниз стрелка 12">
            <a:hlinkClick r:id="rId8" action="ppaction://hlinksldjump"/>
          </p:cNvPr>
          <p:cNvSpPr/>
          <p:nvPr/>
        </p:nvSpPr>
        <p:spPr>
          <a:xfrm>
            <a:off x="11687212" y="8229624"/>
            <a:ext cx="642942" cy="64294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4"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2D5A4BBA-24D3-41F0-B370-3900E454D16E}"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24</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17" name="TextBox 2"/>
          <p:cNvSpPr txBox="1">
            <a:spLocks noChangeArrowheads="1"/>
          </p:cNvSpPr>
          <p:nvPr/>
        </p:nvSpPr>
        <p:spPr bwMode="auto">
          <a:xfrm>
            <a:off x="400050" y="300038"/>
            <a:ext cx="11858625" cy="1544637"/>
          </a:xfrm>
          <a:prstGeom prst="rect">
            <a:avLst/>
          </a:prstGeom>
          <a:noFill/>
          <a:ln w="9525">
            <a:noFill/>
            <a:miter lim="800000"/>
            <a:headEnd/>
            <a:tailEnd/>
          </a:ln>
        </p:spPr>
        <p:txBody>
          <a:bodyPr lIns="81609" tIns="40804" rIns="81609" bIns="40804">
            <a:spAutoFit/>
          </a:bodyPr>
          <a:lstStyle/>
          <a:p>
            <a:pPr eaLnBrk="1" hangingPunct="1">
              <a:defRPr/>
            </a:pPr>
            <a:r>
              <a:rPr lang="ru-RU" b="1" i="1" dirty="0">
                <a:solidFill>
                  <a:schemeClr val="accent5">
                    <a:lumMod val="75000"/>
                  </a:schemeClr>
                </a:solidFill>
                <a:latin typeface="Comic Sans MS" pitchFamily="66" charset="0"/>
                <a:cs typeface="Times New Roman" pitchFamily="18" charset="0"/>
              </a:rPr>
              <a:t>В течение полёта у наших звёздочек было немало ярких событий: участие в творческих  конкурсах, акциях, мастер-классах , экскурсиях и тематических днях в очной и дистанционной форме.  </a:t>
            </a:r>
          </a:p>
          <a:p>
            <a:pPr algn="ctr" eaLnBrk="1" hangingPunct="1">
              <a:defRPr/>
            </a:pPr>
            <a:r>
              <a:rPr lang="ru-RU" b="1" i="1" dirty="0">
                <a:solidFill>
                  <a:schemeClr val="accent5">
                    <a:lumMod val="75000"/>
                  </a:schemeClr>
                </a:solidFill>
                <a:latin typeface="Comic Sans MS" pitchFamily="66" charset="0"/>
                <a:cs typeface="Times New Roman" pitchFamily="18" charset="0"/>
              </a:rPr>
              <a:t>День открытых дверей  в феврале 2021 года прошёл в дистанционном формате с показом занятий и режимных моментов. </a:t>
            </a:r>
          </a:p>
        </p:txBody>
      </p:sp>
      <p:pic>
        <p:nvPicPr>
          <p:cNvPr id="33816" name="Picture 24" descr="C:\Users\ДС 41\Desktop\Скриншот 21-11-2021 170745.png"/>
          <p:cNvPicPr>
            <a:picLocks noChangeAspect="1" noChangeArrowheads="1"/>
          </p:cNvPicPr>
          <p:nvPr/>
        </p:nvPicPr>
        <p:blipFill>
          <a:blip r:embed="rId3"/>
          <a:srcRect/>
          <a:stretch>
            <a:fillRect/>
          </a:stretch>
        </p:blipFill>
        <p:spPr bwMode="auto">
          <a:xfrm>
            <a:off x="542925" y="1800225"/>
            <a:ext cx="3143250" cy="1800225"/>
          </a:xfrm>
          <a:prstGeom prst="rect">
            <a:avLst/>
          </a:prstGeom>
          <a:ln>
            <a:noFill/>
          </a:ln>
          <a:effectLst>
            <a:outerShdw blurRad="292100" dist="139700" dir="2700000" algn="tl" rotWithShape="0">
              <a:srgbClr val="333333">
                <a:alpha val="65000"/>
              </a:srgbClr>
            </a:outerShdw>
          </a:effectLst>
        </p:spPr>
      </p:pic>
      <p:pic>
        <p:nvPicPr>
          <p:cNvPr id="33817" name="Picture 25" descr="C:\Users\ДС 41\Desktop\Скриншот 21-11-2021 170927.png"/>
          <p:cNvPicPr>
            <a:picLocks noChangeAspect="1" noChangeArrowheads="1"/>
          </p:cNvPicPr>
          <p:nvPr/>
        </p:nvPicPr>
        <p:blipFill>
          <a:blip r:embed="rId4"/>
          <a:srcRect/>
          <a:stretch>
            <a:fillRect/>
          </a:stretch>
        </p:blipFill>
        <p:spPr bwMode="auto">
          <a:xfrm>
            <a:off x="4257675" y="1800225"/>
            <a:ext cx="3214688" cy="1803400"/>
          </a:xfrm>
          <a:prstGeom prst="rect">
            <a:avLst/>
          </a:prstGeom>
          <a:ln>
            <a:noFill/>
          </a:ln>
          <a:effectLst>
            <a:outerShdw blurRad="292100" dist="139700" dir="2700000" algn="tl" rotWithShape="0">
              <a:srgbClr val="333333">
                <a:alpha val="65000"/>
              </a:srgbClr>
            </a:outerShdw>
          </a:effectLst>
        </p:spPr>
      </p:pic>
      <p:pic>
        <p:nvPicPr>
          <p:cNvPr id="37894" name="Picture 19" descr="C:\Users\ДС 41\Desktop\Публичный доклад интерактив\рука кружок.png">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686425" y="37290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8" name="Picture 26" descr="C:\Users\ДС 41\Desktop\Скриншот 21-11-2021 171116.png"/>
          <p:cNvPicPr>
            <a:picLocks noChangeAspect="1" noChangeArrowheads="1"/>
          </p:cNvPicPr>
          <p:nvPr/>
        </p:nvPicPr>
        <p:blipFill>
          <a:blip r:embed="rId7"/>
          <a:srcRect/>
          <a:stretch>
            <a:fillRect/>
          </a:stretch>
        </p:blipFill>
        <p:spPr bwMode="auto">
          <a:xfrm>
            <a:off x="8472488" y="1871663"/>
            <a:ext cx="3143250" cy="1766887"/>
          </a:xfrm>
          <a:prstGeom prst="rect">
            <a:avLst/>
          </a:prstGeom>
          <a:ln>
            <a:noFill/>
          </a:ln>
          <a:effectLst>
            <a:outerShdw blurRad="292100" dist="139700" dir="2700000" algn="tl" rotWithShape="0">
              <a:srgbClr val="333333">
                <a:alpha val="65000"/>
              </a:srgbClr>
            </a:outerShdw>
          </a:effectLst>
        </p:spPr>
      </p:pic>
      <p:pic>
        <p:nvPicPr>
          <p:cNvPr id="37896" name="Picture 19" descr="C:\Users\ДС 41\Desktop\Публичный доклад интерактив\рука кружок.png">
            <a:hlinkClick r:id="rId8"/>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9901238" y="37290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9" name="Picture 27" descr="C:\Users\ДС 41\Desktop\Скриншот 21-11-2021 171334.png"/>
          <p:cNvPicPr>
            <a:picLocks noChangeAspect="1" noChangeArrowheads="1"/>
          </p:cNvPicPr>
          <p:nvPr/>
        </p:nvPicPr>
        <p:blipFill>
          <a:blip r:embed="rId9"/>
          <a:srcRect/>
          <a:stretch>
            <a:fillRect/>
          </a:stretch>
        </p:blipFill>
        <p:spPr bwMode="auto">
          <a:xfrm>
            <a:off x="471488" y="4729163"/>
            <a:ext cx="3311525" cy="1857375"/>
          </a:xfrm>
          <a:prstGeom prst="rect">
            <a:avLst/>
          </a:prstGeom>
          <a:ln>
            <a:noFill/>
          </a:ln>
          <a:effectLst>
            <a:outerShdw blurRad="292100" dist="139700" dir="2700000" algn="tl" rotWithShape="0">
              <a:srgbClr val="333333">
                <a:alpha val="65000"/>
              </a:srgbClr>
            </a:outerShdw>
          </a:effectLst>
        </p:spPr>
      </p:pic>
      <p:pic>
        <p:nvPicPr>
          <p:cNvPr id="33820" name="Picture 28" descr="C:\Users\ДС 41\Desktop\Скриншот 21-11-2021 171545.png"/>
          <p:cNvPicPr>
            <a:picLocks noChangeAspect="1" noChangeArrowheads="1"/>
          </p:cNvPicPr>
          <p:nvPr/>
        </p:nvPicPr>
        <p:blipFill>
          <a:blip r:embed="rId10"/>
          <a:srcRect/>
          <a:stretch>
            <a:fillRect/>
          </a:stretch>
        </p:blipFill>
        <p:spPr bwMode="auto">
          <a:xfrm>
            <a:off x="4543425" y="4657725"/>
            <a:ext cx="3303588" cy="1857375"/>
          </a:xfrm>
          <a:prstGeom prst="rect">
            <a:avLst/>
          </a:prstGeom>
          <a:ln>
            <a:noFill/>
          </a:ln>
          <a:effectLst>
            <a:outerShdw blurRad="292100" dist="139700" dir="2700000" algn="tl" rotWithShape="0">
              <a:srgbClr val="333333">
                <a:alpha val="65000"/>
              </a:srgbClr>
            </a:outerShdw>
          </a:effectLst>
        </p:spPr>
      </p:pic>
      <p:pic>
        <p:nvPicPr>
          <p:cNvPr id="37899" name="Picture 19" descr="C:\Users\ДС 41\Desktop\Публичный доклад интерактив\рука кружок.png">
            <a:hlinkClick r:id="rId11"/>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828800" y="365760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00" name="Picture 29" descr="C:\Users\ДС 41\Desktop\Скриншот 21-11-2021 171829.pn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8686800" y="4657725"/>
            <a:ext cx="3143250"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01" name="Picture 19" descr="C:\Users\ДС 41\Desktop\Публичный доклад интерактив\рука кружок.png">
            <a:hlinkClick r:id="rId13"/>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900738" y="65865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02" name="Picture 19" descr="C:\Users\ДС 41\Desktop\Публичный доклад интерактив\рука кружок.png">
            <a:hlinkClick r:id="rId14"/>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828800" y="672941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03" name="Picture 19" descr="C:\Users\ДС 41\Desktop\Публичный доклад интерактив\рука кружок.png">
            <a:hlinkClick r:id="rId1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9901238" y="672941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04" name="Picture 30" descr="C:\Users\ДС 41\Desktop\Скриншот 21-11-2021 172152.png"/>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2828925" y="6943725"/>
            <a:ext cx="3284538" cy="192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05" name="Picture 19" descr="C:\Users\ДС 41\Desktop\Публичный доклад интерактив\рука кружок.png">
            <a:hlinkClick r:id="rId17"/>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043738" y="83010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7" name="TextBox 3"/>
          <p:cNvSpPr txBox="1">
            <a:spLocks noChangeArrowheads="1"/>
          </p:cNvSpPr>
          <p:nvPr/>
        </p:nvSpPr>
        <p:spPr bwMode="auto">
          <a:xfrm>
            <a:off x="828675" y="3514725"/>
            <a:ext cx="2500313"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11"/>
              </a:rPr>
              <a:t>Музыкальное занятие</a:t>
            </a:r>
            <a:endParaRPr lang="ru-RU" sz="1900">
              <a:solidFill>
                <a:schemeClr val="tx1"/>
              </a:solidFill>
            </a:endParaRPr>
          </a:p>
        </p:txBody>
      </p:sp>
      <p:sp>
        <p:nvSpPr>
          <p:cNvPr id="37908" name="TextBox 3"/>
          <p:cNvSpPr txBox="1">
            <a:spLocks noChangeArrowheads="1"/>
          </p:cNvSpPr>
          <p:nvPr/>
        </p:nvSpPr>
        <p:spPr bwMode="auto">
          <a:xfrm>
            <a:off x="4829175" y="3586163"/>
            <a:ext cx="2500313"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5"/>
              </a:rPr>
              <a:t>Группа «Почемучки»</a:t>
            </a:r>
            <a:endParaRPr lang="ru-RU" sz="1900">
              <a:solidFill>
                <a:schemeClr val="tx1"/>
              </a:solidFill>
            </a:endParaRPr>
          </a:p>
        </p:txBody>
      </p:sp>
      <p:sp>
        <p:nvSpPr>
          <p:cNvPr id="37909" name="TextBox 3"/>
          <p:cNvSpPr txBox="1">
            <a:spLocks noChangeArrowheads="1"/>
          </p:cNvSpPr>
          <p:nvPr/>
        </p:nvSpPr>
        <p:spPr bwMode="auto">
          <a:xfrm>
            <a:off x="9258300" y="3586163"/>
            <a:ext cx="2500313"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8"/>
              </a:rPr>
              <a:t>Группа «Радуга»</a:t>
            </a:r>
            <a:endParaRPr lang="ru-RU" sz="1900">
              <a:solidFill>
                <a:schemeClr val="tx1"/>
              </a:solidFill>
            </a:endParaRPr>
          </a:p>
        </p:txBody>
      </p:sp>
      <p:sp>
        <p:nvSpPr>
          <p:cNvPr id="37910" name="TextBox 3"/>
          <p:cNvSpPr txBox="1">
            <a:spLocks noChangeArrowheads="1"/>
          </p:cNvSpPr>
          <p:nvPr/>
        </p:nvSpPr>
        <p:spPr bwMode="auto">
          <a:xfrm>
            <a:off x="1185863" y="6586538"/>
            <a:ext cx="1928812"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14"/>
              </a:rPr>
              <a:t>Группа «Пчёлки»</a:t>
            </a:r>
            <a:endParaRPr lang="ru-RU" sz="1900">
              <a:solidFill>
                <a:schemeClr val="tx1"/>
              </a:solidFill>
            </a:endParaRPr>
          </a:p>
        </p:txBody>
      </p:sp>
      <p:sp>
        <p:nvSpPr>
          <p:cNvPr id="37911" name="TextBox 3"/>
          <p:cNvSpPr txBox="1">
            <a:spLocks noChangeArrowheads="1"/>
          </p:cNvSpPr>
          <p:nvPr/>
        </p:nvSpPr>
        <p:spPr bwMode="auto">
          <a:xfrm>
            <a:off x="5043488" y="6515100"/>
            <a:ext cx="228600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13"/>
              </a:rPr>
              <a:t>Группа «Солнышко»</a:t>
            </a:r>
            <a:endParaRPr lang="ru-RU" sz="1900">
              <a:solidFill>
                <a:schemeClr val="tx1"/>
              </a:solidFill>
            </a:endParaRPr>
          </a:p>
          <a:p>
            <a:pPr eaLnBrk="1" hangingPunct="1">
              <a:spcBef>
                <a:spcPct val="0"/>
              </a:spcBef>
              <a:buFontTx/>
              <a:buNone/>
            </a:pPr>
            <a:endParaRPr lang="ru-RU" sz="1900">
              <a:solidFill>
                <a:schemeClr val="tx1"/>
              </a:solidFill>
            </a:endParaRPr>
          </a:p>
        </p:txBody>
      </p:sp>
      <p:sp>
        <p:nvSpPr>
          <p:cNvPr id="37912" name="TextBox 3"/>
          <p:cNvSpPr txBox="1">
            <a:spLocks noChangeArrowheads="1"/>
          </p:cNvSpPr>
          <p:nvPr/>
        </p:nvSpPr>
        <p:spPr bwMode="auto">
          <a:xfrm>
            <a:off x="9258300" y="6515100"/>
            <a:ext cx="228600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a:solidFill>
                  <a:schemeClr val="tx1"/>
                </a:solidFill>
                <a:hlinkClick r:id="rId15"/>
              </a:rPr>
              <a:t>Группа «Улыбка»</a:t>
            </a:r>
            <a:endParaRPr lang="ru-RU" sz="1900">
              <a:solidFill>
                <a:schemeClr val="tx1"/>
              </a:solidFill>
            </a:endParaRPr>
          </a:p>
          <a:p>
            <a:pPr eaLnBrk="1" hangingPunct="1">
              <a:spcBef>
                <a:spcPct val="0"/>
              </a:spcBef>
              <a:buFontTx/>
              <a:buNone/>
            </a:pPr>
            <a:endParaRPr lang="ru-RU" sz="1900">
              <a:solidFill>
                <a:schemeClr val="tx1"/>
              </a:solidFill>
            </a:endParaRPr>
          </a:p>
        </p:txBody>
      </p:sp>
      <p:sp>
        <p:nvSpPr>
          <p:cNvPr id="37913" name="TextBox 3"/>
          <p:cNvSpPr txBox="1">
            <a:spLocks noChangeArrowheads="1"/>
          </p:cNvSpPr>
          <p:nvPr/>
        </p:nvSpPr>
        <p:spPr bwMode="auto">
          <a:xfrm>
            <a:off x="6257925" y="8158163"/>
            <a:ext cx="278606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dirty="0" smtClean="0">
                <a:solidFill>
                  <a:schemeClr val="tx1"/>
                </a:solidFill>
                <a:hlinkClick r:id="rId17"/>
              </a:rPr>
              <a:t>доп</a:t>
            </a:r>
            <a:r>
              <a:rPr lang="ru-RU" sz="1900" dirty="0">
                <a:solidFill>
                  <a:schemeClr val="tx1"/>
                </a:solidFill>
                <a:hlinkClick r:id="rId17"/>
              </a:rPr>
              <a:t>. </a:t>
            </a:r>
            <a:r>
              <a:rPr lang="ru-RU" sz="1900" dirty="0" smtClean="0">
                <a:solidFill>
                  <a:schemeClr val="tx1"/>
                </a:solidFill>
                <a:hlinkClick r:id="rId17"/>
              </a:rPr>
              <a:t>образование</a:t>
            </a:r>
            <a:endParaRPr lang="ru-RU" sz="1900" dirty="0">
              <a:solidFill>
                <a:schemeClr val="tx1"/>
              </a:solidFill>
            </a:endParaRPr>
          </a:p>
          <a:p>
            <a:pPr eaLnBrk="1" hangingPunct="1">
              <a:spcBef>
                <a:spcPct val="0"/>
              </a:spcBef>
              <a:buFontTx/>
              <a:buNone/>
            </a:pPr>
            <a:endParaRPr lang="ru-RU" sz="1900" dirty="0">
              <a:solidFill>
                <a:schemeClr val="tx1"/>
              </a:solidFill>
            </a:endParaRPr>
          </a:p>
        </p:txBody>
      </p:sp>
      <p:pic>
        <p:nvPicPr>
          <p:cNvPr id="2" name="День открытых дверей">
            <a:hlinkClick r:id="" action="ppaction://media"/>
          </p:cNvPr>
          <p:cNvPicPr>
            <a:picLocks noChangeAspect="1"/>
          </p:cNvPicPr>
          <p:nvPr>
            <a:videoFile r:link="rId1"/>
            <p:extLst>
              <p:ext uri="{DAA4B4D4-6D71-4841-9C94-3DE7FCFB9230}">
                <p14:media xmlns="" xmlns:p14="http://schemas.microsoft.com/office/powerpoint/2010/main" r:embed="rId18"/>
              </p:ext>
            </p:extLst>
          </p:nvPr>
        </p:nvPicPr>
        <p:blipFill>
          <a:blip r:embed="rId19"/>
          <a:stretch>
            <a:fillRect/>
          </a:stretch>
        </p:blipFill>
        <p:spPr>
          <a:xfrm>
            <a:off x="9606359" y="7352987"/>
            <a:ext cx="2018507" cy="2018507"/>
          </a:xfrm>
          <a:prstGeom prst="rect">
            <a:avLst/>
          </a:prstGeom>
        </p:spPr>
      </p:pic>
      <p:sp>
        <p:nvSpPr>
          <p:cNvPr id="26" name="Выгнутая вниз стрелка 25">
            <a:hlinkClick r:id="rId20" action="ppaction://hlinksldjump"/>
          </p:cNvPr>
          <p:cNvSpPr/>
          <p:nvPr/>
        </p:nvSpPr>
        <p:spPr>
          <a:xfrm>
            <a:off x="11758650" y="8515376"/>
            <a:ext cx="571504"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27"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8"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a:xfrm>
            <a:off x="9174491" y="8898913"/>
            <a:ext cx="2987042"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39709464-6F0A-4431-9A62-C89E4A98A07A}"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25</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17" name="TextBox 2"/>
          <p:cNvSpPr txBox="1">
            <a:spLocks noChangeArrowheads="1"/>
          </p:cNvSpPr>
          <p:nvPr/>
        </p:nvSpPr>
        <p:spPr bwMode="auto">
          <a:xfrm>
            <a:off x="2043113" y="514350"/>
            <a:ext cx="11072812" cy="374650"/>
          </a:xfrm>
          <a:prstGeom prst="rect">
            <a:avLst/>
          </a:prstGeom>
          <a:noFill/>
          <a:ln w="9525">
            <a:noFill/>
            <a:miter lim="800000"/>
            <a:headEnd/>
            <a:tailEnd/>
          </a:ln>
        </p:spPr>
        <p:txBody>
          <a:bodyPr lIns="81609" tIns="40804" rIns="81609" bIns="40804">
            <a:spAutoFit/>
          </a:bodyPr>
          <a:lstStyle/>
          <a:p>
            <a:pPr eaLnBrk="1" hangingPunct="1">
              <a:defRPr/>
            </a:pPr>
            <a:r>
              <a:rPr lang="ru-RU" b="1" i="1" dirty="0">
                <a:solidFill>
                  <a:schemeClr val="accent5">
                    <a:lumMod val="75000"/>
                  </a:schemeClr>
                </a:solidFill>
                <a:latin typeface="Comic Sans MS" pitchFamily="66" charset="0"/>
                <a:cs typeface="Times New Roman" pitchFamily="18" charset="0"/>
              </a:rPr>
              <a:t>В 2021 учебном году мы поучаствовали в акции «Улыбка Гагарина»</a:t>
            </a:r>
          </a:p>
        </p:txBody>
      </p:sp>
      <p:pic>
        <p:nvPicPr>
          <p:cNvPr id="56322" name="Picture 2" descr="C:\Users\ДС 41\Desktop\Публичный доклад интерактив\фото улыбка Гагарина\98bfab49-70ec-4867-b119-6dfc359bc640.jpg"/>
          <p:cNvPicPr>
            <a:picLocks noChangeAspect="1" noChangeArrowheads="1"/>
          </p:cNvPicPr>
          <p:nvPr/>
        </p:nvPicPr>
        <p:blipFill>
          <a:blip r:embed="rId2"/>
          <a:srcRect/>
          <a:stretch>
            <a:fillRect/>
          </a:stretch>
        </p:blipFill>
        <p:spPr bwMode="auto">
          <a:xfrm>
            <a:off x="471446" y="1157262"/>
            <a:ext cx="3571901" cy="3571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6323" name="Picture 3" descr="C:\Users\ДС 41\Desktop\Публичный доклад интерактив\фото улыбка Гагарина\6737b7d3-d62c-4d0d-a2bb-8513b6f0ec8d.jpg">
            <a:hlinkClick r:id="rId3"/>
          </p:cNvPr>
          <p:cNvPicPr>
            <a:picLocks noChangeAspect="1" noChangeArrowheads="1"/>
          </p:cNvPicPr>
          <p:nvPr/>
        </p:nvPicPr>
        <p:blipFill>
          <a:blip r:embed="rId4"/>
          <a:srcRect/>
          <a:stretch>
            <a:fillRect/>
          </a:stretch>
        </p:blipFill>
        <p:spPr bwMode="auto">
          <a:xfrm>
            <a:off x="3114652" y="3586154"/>
            <a:ext cx="3857652" cy="38576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6324" name="Picture 4" descr="C:\Users\ДС 41\Desktop\Публичный доклад интерактив\фото улыбка Гагарина\050b4d13-c51c-4e12-8b51-4d1fb1f9d02b.jpg"/>
          <p:cNvPicPr>
            <a:picLocks noChangeAspect="1" noChangeArrowheads="1"/>
          </p:cNvPicPr>
          <p:nvPr/>
        </p:nvPicPr>
        <p:blipFill>
          <a:blip r:embed="rId5"/>
          <a:srcRect/>
          <a:stretch>
            <a:fillRect/>
          </a:stretch>
        </p:blipFill>
        <p:spPr bwMode="auto">
          <a:xfrm>
            <a:off x="6615114" y="1157262"/>
            <a:ext cx="5214974" cy="34732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8919" name="Picture 5" descr="C:\Users\ДС 41\Desktop\Публичный доклад интерактив\фото улыбка Гагарина\3dc97818-56ae-47f0-a84f-812135fed2bc.jpg">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543800" y="4943475"/>
            <a:ext cx="4044950" cy="404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0" name="Picture 6" descr="C:\Users\ДС 41\Desktop\Публичный доклад интерактив\фото улыбка Гагарина\82eba82e-8e40-416a-aa9a-66bfb03dea24.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85800" y="4872038"/>
            <a:ext cx="2055813" cy="407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1" name="Picture 19" descr="C:\Users\ДС 41\Desktop\Публичный доклад интерактив\рука кружок.png">
            <a:hlinkClick r:id="rId3"/>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5043488" y="71580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2" name="Picture 19" descr="C:\Users\ДС 41\Desktop\Публичный доклад интерактив\рука кружок.png">
            <a:hlinkClick r:id="rId6"/>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8758238" y="8729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Выгнутая вниз стрелка 10">
            <a:hlinkClick r:id="rId10" action="ppaction://hlinksldjump"/>
          </p:cNvPr>
          <p:cNvSpPr/>
          <p:nvPr/>
        </p:nvSpPr>
        <p:spPr>
          <a:xfrm>
            <a:off x="11901526" y="8229624"/>
            <a:ext cx="500066"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2" name="TextBox 1"/>
          <p:cNvSpPr txBox="1">
            <a:spLocks noChangeArrowheads="1"/>
          </p:cNvSpPr>
          <p:nvPr/>
        </p:nvSpPr>
        <p:spPr bwMode="auto">
          <a:xfrm>
            <a:off x="11229965" y="8872566"/>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2686050" y="300038"/>
            <a:ext cx="7615238"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a:solidFill>
                  <a:srgbClr val="92D050"/>
                </a:solidFill>
                <a:latin typeface="Comic Sans MS" panose="030F0702030302020204" pitchFamily="66" charset="0"/>
                <a:cs typeface="Times New Roman" panose="02020603050405020304" pitchFamily="18" charset="0"/>
              </a:rPr>
              <a:t>Опыт осуществления дистанционного обучения дошкольников в период самоизоляции</a:t>
            </a:r>
          </a:p>
        </p:txBody>
      </p:sp>
      <p:sp>
        <p:nvSpPr>
          <p:cNvPr id="39939" name="TextBox 5"/>
          <p:cNvSpPr txBox="1">
            <a:spLocks noChangeArrowheads="1"/>
          </p:cNvSpPr>
          <p:nvPr/>
        </p:nvSpPr>
        <p:spPr bwMode="auto">
          <a:xfrm>
            <a:off x="1185863" y="1228725"/>
            <a:ext cx="9472612"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2400" b="1">
                <a:solidFill>
                  <a:srgbClr val="0000FF"/>
                </a:solidFill>
                <a:latin typeface="Comic Sans MS" panose="030F0702030302020204" pitchFamily="66" charset="0"/>
                <a:cs typeface="Times New Roman" panose="02020603050405020304" pitchFamily="18" charset="0"/>
              </a:rPr>
              <a:t>Мы провели экскурсии как виртуальные так и реальные, наши звёздочки посещали музеи и театры</a:t>
            </a:r>
          </a:p>
        </p:txBody>
      </p:sp>
      <p:sp>
        <p:nvSpPr>
          <p:cNvPr id="7" name="Номер слайда 6"/>
          <p:cNvSpPr>
            <a:spLocks noGrp="1"/>
          </p:cNvSpPr>
          <p:nvPr>
            <p:ph type="sldNum" sz="quarter" idx="12"/>
          </p:nvPr>
        </p:nvSpPr>
        <p:spPr>
          <a:xfrm>
            <a:off x="12044402" y="8443938"/>
            <a:ext cx="402875"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6E201B6A-2FF5-47A7-8DEF-3887029B4544}"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26</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39941" name="Picture 2" descr="C:\Users\ДС 41\Desktop\Скриншот 22-11-2021 165542.png">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00113" y="2085975"/>
            <a:ext cx="4929187"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2" name="Picture 19" descr="C:\Users\ДС 41\Desktop\Публичный доклад интерактив\рука кружок.png">
            <a:hlinkClick r:id="rId2"/>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28925" y="50863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3" name="Picture 4" descr="C:\Users\ДС 41\Desktop\Скриншот 22-11-2021 170133.png">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115175" y="2228850"/>
            <a:ext cx="4827588" cy="278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4" name="Picture 19" descr="C:\Users\ДС 41\Desktop\Публичный доклад интерактив\рука кружок.png">
            <a:hlinkClick r:id="rId5"/>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258300" y="50863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5" name="Picture 3" descr="C:\Users\ДС 41\Desktop\Публичный доклад интерактив\3ca6356f-754d-4698-bbf7-ee4b8a19e43c.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185863" y="5800725"/>
            <a:ext cx="4157662"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6" name="Picture 19" descr="C:\Users\ДС 41\Desktop\Публичный доклад интерактив\рука кружок.png">
            <a:hlinkClick r:id="rId8"/>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28925" y="888682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7" name="Picture 4" descr="C:\Users\ДС 41\Desktop\Публичный доклад интерактив\20b07a5b-2f81-491e-b9c7-f4d27c393fc6.jpg">
            <a:hlinkClick r:id="rId9"/>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843838" y="6015038"/>
            <a:ext cx="3671887"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8" name="Picture 19" descr="C:\Users\ДС 41\Desktop\Публичный доклад интерактив\рука кружок.png">
            <a:hlinkClick r:id="rId9"/>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329738" y="888682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9" name="TextBox 3"/>
          <p:cNvSpPr txBox="1">
            <a:spLocks noChangeArrowheads="1"/>
          </p:cNvSpPr>
          <p:nvPr/>
        </p:nvSpPr>
        <p:spPr bwMode="auto">
          <a:xfrm>
            <a:off x="614363" y="4943475"/>
            <a:ext cx="542925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2"/>
              </a:rPr>
              <a:t>Виртуальная экскурсия по «РКК энергия»</a:t>
            </a:r>
            <a:endParaRPr lang="ru-RU" sz="1900">
              <a:solidFill>
                <a:schemeClr val="tx1"/>
              </a:solidFill>
            </a:endParaRPr>
          </a:p>
        </p:txBody>
      </p:sp>
      <p:sp>
        <p:nvSpPr>
          <p:cNvPr id="39950" name="TextBox 3"/>
          <p:cNvSpPr txBox="1">
            <a:spLocks noChangeArrowheads="1"/>
          </p:cNvSpPr>
          <p:nvPr/>
        </p:nvSpPr>
        <p:spPr bwMode="auto">
          <a:xfrm>
            <a:off x="6900863" y="5014913"/>
            <a:ext cx="542925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5"/>
              </a:rPr>
              <a:t>Экскурсия по музею М.Цветаевой</a:t>
            </a:r>
            <a:endParaRPr lang="ru-RU" sz="1900">
              <a:solidFill>
                <a:schemeClr val="tx1"/>
              </a:solidFill>
            </a:endParaRPr>
          </a:p>
        </p:txBody>
      </p:sp>
      <p:sp>
        <p:nvSpPr>
          <p:cNvPr id="39951" name="TextBox 3"/>
          <p:cNvSpPr txBox="1">
            <a:spLocks noChangeArrowheads="1"/>
          </p:cNvSpPr>
          <p:nvPr/>
        </p:nvSpPr>
        <p:spPr bwMode="auto">
          <a:xfrm>
            <a:off x="542925" y="8872538"/>
            <a:ext cx="542925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8"/>
              </a:rPr>
              <a:t>Посещение театра ФЭСТ</a:t>
            </a:r>
            <a:endParaRPr lang="ru-RU" sz="1900">
              <a:solidFill>
                <a:schemeClr val="tx1"/>
              </a:solidFill>
            </a:endParaRPr>
          </a:p>
        </p:txBody>
      </p:sp>
      <p:sp>
        <p:nvSpPr>
          <p:cNvPr id="39952" name="TextBox 3"/>
          <p:cNvSpPr txBox="1">
            <a:spLocks noChangeArrowheads="1"/>
          </p:cNvSpPr>
          <p:nvPr/>
        </p:nvSpPr>
        <p:spPr bwMode="auto">
          <a:xfrm>
            <a:off x="6972300" y="8872538"/>
            <a:ext cx="542925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9"/>
              </a:rPr>
              <a:t>Посещение музея</a:t>
            </a:r>
            <a:endParaRPr lang="ru-RU" sz="1900">
              <a:solidFill>
                <a:schemeClr val="tx1"/>
              </a:solidFill>
            </a:endParaRPr>
          </a:p>
        </p:txBody>
      </p:sp>
      <p:sp>
        <p:nvSpPr>
          <p:cNvPr id="17" name="Выгнутая вниз стрелка 16">
            <a:hlinkClick r:id="rId11" action="ppaction://hlinksldjump"/>
          </p:cNvPr>
          <p:cNvSpPr/>
          <p:nvPr/>
        </p:nvSpPr>
        <p:spPr>
          <a:xfrm>
            <a:off x="11758650" y="8515376"/>
            <a:ext cx="500066"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8"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0" name="Picture 18" descr="C:\Users\ДС 41\Desktop\Публичный доклад интерактив\обратная связь детей в пандемию\image-08-05-20-12-46-4.jpeg">
            <a:hlinkClick r:id="rId2"/>
          </p:cNvPr>
          <p:cNvPicPr>
            <a:picLocks noChangeAspect="1" noChangeArrowheads="1"/>
          </p:cNvPicPr>
          <p:nvPr/>
        </p:nvPicPr>
        <p:blipFill>
          <a:blip r:embed="rId3"/>
          <a:srcRect/>
          <a:stretch>
            <a:fillRect/>
          </a:stretch>
        </p:blipFill>
        <p:spPr bwMode="auto">
          <a:xfrm>
            <a:off x="10258452" y="728634"/>
            <a:ext cx="1834739" cy="2446319"/>
          </a:xfrm>
          <a:prstGeom prst="rect">
            <a:avLst/>
          </a:prstGeom>
          <a:ln>
            <a:noFill/>
          </a:ln>
          <a:effectLst>
            <a:softEdge rad="112500"/>
          </a:effectLst>
        </p:spPr>
      </p:pic>
      <p:sp>
        <p:nvSpPr>
          <p:cNvPr id="40963" name="TextBox 1"/>
          <p:cNvSpPr txBox="1">
            <a:spLocks noChangeArrowheads="1"/>
          </p:cNvSpPr>
          <p:nvPr/>
        </p:nvSpPr>
        <p:spPr bwMode="auto">
          <a:xfrm>
            <a:off x="2686050" y="300038"/>
            <a:ext cx="7615238"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a:solidFill>
                  <a:srgbClr val="FF0000"/>
                </a:solidFill>
                <a:latin typeface="Comic Sans MS" panose="030F0702030302020204" pitchFamily="66" charset="0"/>
                <a:cs typeface="Times New Roman" panose="02020603050405020304" pitchFamily="18" charset="0"/>
              </a:rPr>
              <a:t>Опыт осуществления дистанционного обучения дошкольников в период самоизоляции</a:t>
            </a:r>
          </a:p>
        </p:txBody>
      </p:sp>
      <p:sp>
        <p:nvSpPr>
          <p:cNvPr id="40964" name="TextBox 5"/>
          <p:cNvSpPr txBox="1">
            <a:spLocks noChangeArrowheads="1"/>
          </p:cNvSpPr>
          <p:nvPr/>
        </p:nvSpPr>
        <p:spPr bwMode="auto">
          <a:xfrm>
            <a:off x="542925" y="1371600"/>
            <a:ext cx="9472613" cy="223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2000" b="1">
                <a:solidFill>
                  <a:srgbClr val="0000FF"/>
                </a:solidFill>
                <a:latin typeface="Comic Sans MS" panose="030F0702030302020204" pitchFamily="66" charset="0"/>
                <a:cs typeface="Times New Roman" panose="02020603050405020304" pitchFamily="18" charset="0"/>
              </a:rPr>
              <a:t>К сожалению, в этом учебном году короновирус не обошёл стороной наш детский сад. Несмотря на то, что общий показатель заболеваемости детей был низкий, все равно пришлось в течение года закрывать отдельные группы было организовано дистанционное обучение детей, поэтому скучать им не приходилось. Дети с удовольствием вместе с педагогами занимались гимнастикой, делали поделки, рисовали, лепили. </a:t>
            </a:r>
          </a:p>
        </p:txBody>
      </p:sp>
      <p:sp>
        <p:nvSpPr>
          <p:cNvPr id="7" name="Номер слайда 6"/>
          <p:cNvSpPr>
            <a:spLocks noGrp="1"/>
          </p:cNvSpPr>
          <p:nvPr>
            <p:ph type="sldNum" sz="quarter" idx="12"/>
          </p:nvPr>
        </p:nvSpPr>
        <p:spPr>
          <a:xfrm>
            <a:off x="12044402" y="8443938"/>
            <a:ext cx="402875"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554D3B38-C199-4EEA-94A1-A69212C5F6A5}"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27</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40966" name="Picture 19" descr="C:\Users\ДС 41\Desktop\Публичный доклад интерактив\рука кружок.png">
            <a:hlinkClick r:id="rId2"/>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829925" y="265747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7" name="Picture 15" descr="C:\Users\ДС 41\Desktop\Скриншот 22-11-2021 141002.png">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00050" y="5586413"/>
            <a:ext cx="4156075" cy="235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8" name="Picture 19" descr="C:\Users\ДС 41\Desktop\Публичный доклад интерактив\рука кружок.png">
            <a:hlinkClick r:id="rId5"/>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971675" y="8515350"/>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16" descr="C:\Users\ДС 41\Desktop\Скриншот 22-11-2021 141148.png">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114925" y="3514725"/>
            <a:ext cx="38449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0" name="Picture 19" descr="C:\Users\ДС 41\Desktop\Публичный доклад интерактив\рука кружок.png">
            <a:hlinkClick r:id="rId7"/>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57988" y="630078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1" name="Picture 17" descr="C:\Users\ДС 41\Desktop\Скриншот 22-11-2021 141435.png">
            <a:hlinkClick r:id="rId9"/>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8043863" y="6372225"/>
            <a:ext cx="3454400" cy="192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2" name="Picture 19" descr="C:\Users\ДС 41\Desktop\Публичный доклад интерактив\рука кружок.png">
            <a:hlinkClick r:id="rId9"/>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686925" y="888682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11" name="Picture 19" descr="C:\Users\ДС 41\Desktop\Публичный доклад интерактив\4e3705e7-afbb-4dc9-ba91-cfc2616b12ee.jpg">
            <a:hlinkClick r:id="rId11"/>
          </p:cNvPr>
          <p:cNvPicPr>
            <a:picLocks noChangeAspect="1" noChangeArrowheads="1"/>
          </p:cNvPicPr>
          <p:nvPr/>
        </p:nvPicPr>
        <p:blipFill>
          <a:blip r:embed="rId12"/>
          <a:srcRect/>
          <a:stretch>
            <a:fillRect/>
          </a:stretch>
        </p:blipFill>
        <p:spPr bwMode="auto">
          <a:xfrm>
            <a:off x="9615510" y="3657592"/>
            <a:ext cx="2219940" cy="2214578"/>
          </a:xfrm>
          <a:prstGeom prst="rect">
            <a:avLst/>
          </a:prstGeom>
          <a:ln>
            <a:noFill/>
          </a:ln>
          <a:effectLst>
            <a:softEdge rad="112500"/>
          </a:effectLst>
        </p:spPr>
      </p:pic>
      <p:pic>
        <p:nvPicPr>
          <p:cNvPr id="40974" name="Picture 19" descr="C:\Users\ДС 41\Desktop\Публичный доклад интерактив\рука кружок.png">
            <a:hlinkClick r:id="rId11"/>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615613" y="551497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5" name="TextBox 3"/>
          <p:cNvSpPr txBox="1">
            <a:spLocks noChangeArrowheads="1"/>
          </p:cNvSpPr>
          <p:nvPr/>
        </p:nvSpPr>
        <p:spPr bwMode="auto">
          <a:xfrm>
            <a:off x="1114425" y="8015288"/>
            <a:ext cx="285750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5"/>
              </a:rPr>
              <a:t>Дистанционное обучение</a:t>
            </a:r>
          </a:p>
          <a:p>
            <a:pPr algn="ctr" eaLnBrk="1" hangingPunct="1">
              <a:spcBef>
                <a:spcPct val="0"/>
              </a:spcBef>
              <a:buFontTx/>
              <a:buNone/>
            </a:pPr>
            <a:r>
              <a:rPr lang="ru-RU" sz="1900">
                <a:solidFill>
                  <a:schemeClr val="tx1"/>
                </a:solidFill>
                <a:hlinkClick r:id="rId5"/>
              </a:rPr>
              <a:t> созвездие Солнышко</a:t>
            </a:r>
            <a:endParaRPr lang="ru-RU" sz="1900">
              <a:solidFill>
                <a:schemeClr val="tx1"/>
              </a:solidFill>
            </a:endParaRPr>
          </a:p>
        </p:txBody>
      </p:sp>
      <p:sp>
        <p:nvSpPr>
          <p:cNvPr id="40976" name="TextBox 3"/>
          <p:cNvSpPr txBox="1">
            <a:spLocks noChangeArrowheads="1"/>
          </p:cNvSpPr>
          <p:nvPr/>
        </p:nvSpPr>
        <p:spPr bwMode="auto">
          <a:xfrm>
            <a:off x="5757863" y="5800725"/>
            <a:ext cx="285750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7"/>
              </a:rPr>
              <a:t>Дистанционное обучение</a:t>
            </a:r>
          </a:p>
          <a:p>
            <a:pPr algn="ctr" eaLnBrk="1" hangingPunct="1">
              <a:spcBef>
                <a:spcPct val="0"/>
              </a:spcBef>
              <a:buFontTx/>
              <a:buNone/>
            </a:pPr>
            <a:r>
              <a:rPr lang="ru-RU" sz="1900">
                <a:solidFill>
                  <a:schemeClr val="tx1"/>
                </a:solidFill>
                <a:hlinkClick r:id="rId7"/>
              </a:rPr>
              <a:t> созвездие Почемучки</a:t>
            </a:r>
            <a:endParaRPr lang="ru-RU" sz="1900">
              <a:solidFill>
                <a:schemeClr val="tx1"/>
              </a:solidFill>
            </a:endParaRPr>
          </a:p>
        </p:txBody>
      </p:sp>
      <p:sp>
        <p:nvSpPr>
          <p:cNvPr id="40977" name="TextBox 3"/>
          <p:cNvSpPr txBox="1">
            <a:spLocks noChangeArrowheads="1"/>
          </p:cNvSpPr>
          <p:nvPr/>
        </p:nvSpPr>
        <p:spPr bwMode="auto">
          <a:xfrm>
            <a:off x="8401050" y="8301038"/>
            <a:ext cx="285750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9"/>
              </a:rPr>
              <a:t>Дистанционное обучение</a:t>
            </a:r>
          </a:p>
          <a:p>
            <a:pPr algn="ctr" eaLnBrk="1" hangingPunct="1">
              <a:spcBef>
                <a:spcPct val="0"/>
              </a:spcBef>
              <a:buFontTx/>
              <a:buNone/>
            </a:pPr>
            <a:r>
              <a:rPr lang="ru-RU" sz="1900">
                <a:solidFill>
                  <a:schemeClr val="tx1"/>
                </a:solidFill>
                <a:hlinkClick r:id="rId9"/>
              </a:rPr>
              <a:t> созвездие Почемучки</a:t>
            </a:r>
            <a:endParaRPr lang="ru-RU" sz="1900">
              <a:solidFill>
                <a:schemeClr val="tx1"/>
              </a:solidFill>
            </a:endParaRPr>
          </a:p>
        </p:txBody>
      </p:sp>
      <p:sp>
        <p:nvSpPr>
          <p:cNvPr id="18" name="Выгнутая вниз стрелка 17">
            <a:hlinkClick r:id="rId13" action="ppaction://hlinksldjump"/>
          </p:cNvPr>
          <p:cNvSpPr/>
          <p:nvPr/>
        </p:nvSpPr>
        <p:spPr>
          <a:xfrm>
            <a:off x="12044402" y="8443938"/>
            <a:ext cx="428628"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9"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1400175" y="300038"/>
            <a:ext cx="1014412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a:solidFill>
                  <a:srgbClr val="FF0000"/>
                </a:solidFill>
                <a:latin typeface="Comic Sans MS" panose="030F0702030302020204" pitchFamily="66" charset="0"/>
                <a:cs typeface="Times New Roman" panose="02020603050405020304" pitchFamily="18" charset="0"/>
              </a:rPr>
              <a:t>Социальное партнерство</a:t>
            </a:r>
          </a:p>
        </p:txBody>
      </p:sp>
      <p:sp>
        <p:nvSpPr>
          <p:cNvPr id="41987" name="TextBox 5"/>
          <p:cNvSpPr txBox="1">
            <a:spLocks noChangeArrowheads="1"/>
          </p:cNvSpPr>
          <p:nvPr/>
        </p:nvSpPr>
        <p:spPr bwMode="auto">
          <a:xfrm>
            <a:off x="542925" y="1085850"/>
            <a:ext cx="9472613"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2400" b="1">
                <a:solidFill>
                  <a:srgbClr val="0000FF"/>
                </a:solidFill>
                <a:latin typeface="Comic Sans MS" panose="030F0702030302020204" pitchFamily="66" charset="0"/>
                <a:cs typeface="Times New Roman" panose="02020603050405020304" pitchFamily="18" charset="0"/>
              </a:rPr>
              <a:t>В условиях повышенной готовности  у нас появилась новая форма взаимодействия с социальными партнерами.</a:t>
            </a:r>
          </a:p>
        </p:txBody>
      </p:sp>
      <p:sp>
        <p:nvSpPr>
          <p:cNvPr id="7" name="Номер слайда 6"/>
          <p:cNvSpPr>
            <a:spLocks noGrp="1"/>
          </p:cNvSpPr>
          <p:nvPr>
            <p:ph type="sldNum" sz="quarter" idx="12"/>
          </p:nvPr>
        </p:nvSpPr>
        <p:spPr>
          <a:xfrm>
            <a:off x="12044402" y="8443938"/>
            <a:ext cx="402875"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4B295E7D-5FA7-4F8D-8793-D5AC19D5C377}"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28</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41989" name="Picture 3" descr="C:\Users\ДС 41\Desktop\Скриншот 22-11-2021 165824.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14363" y="2157413"/>
            <a:ext cx="3848100"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19" descr="C:\Users\ДС 41\Desktop\Публичный доклад интерактив\рука кружок.png">
            <a:hlinkClick r:id="rId3"/>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900238" y="4157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1" name="Picture 5" descr="C:\Users\ДС 41\Desktop\Публичный доклад интерактив\3ad68a2f-9068-4561-8d6d-7bf203e3b9fc.jpg">
            <a:hlinkClick r:id="rId6"/>
          </p:cNvPr>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0258425" y="871538"/>
            <a:ext cx="2078038" cy="450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Picture 6" descr="C:\Users\ДС 41\Desktop\Публичный доклад интерактив\b560984f-8429-4950-a1b9-da7965995097.jpg">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971550" y="5657850"/>
            <a:ext cx="3697288" cy="275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3" name="Picture 19" descr="C:\Users\ДС 41\Desktop\Публичный доклад интерактив\рука кружок.png">
            <a:hlinkClick r:id="rId8"/>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614613" y="865822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4" name="Picture 7" descr="C:\Users\ДС 41\Desktop\Публичный доклад интерактив\94bfbb1d-c7ca-47f6-88d8-78bf1facfc7e.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114675" y="1871663"/>
            <a:ext cx="3140075" cy="312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5" name="Picture 8" descr="C:\Users\ДС 41\Desktop\Публичный доклад интерактив\db98564a-964d-450d-b884-6480053f7348.jpg">
            <a:hlinkClick r:id="rId11"/>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5972175" y="5800725"/>
            <a:ext cx="3571875" cy="266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6" name="Picture 19" descr="C:\Users\ДС 41\Desktop\Публичный доклад интерактив\рука кружок.png">
            <a:hlinkClick r:id="rId11"/>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758113" y="865822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7" name="Picture 9" descr="C:\Users\ДС 41\Desktop\Публичный доклад интерактив\79bf3b74-b1b3-4f50-ab15-da760040bfa4.jpg">
            <a:hlinkClick r:id="rId13"/>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6615113" y="1871663"/>
            <a:ext cx="3324225"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8" name="Picture 19" descr="C:\Users\ДС 41\Desktop\Публичный доклад интерактив\рука кружок.png">
            <a:hlinkClick r:id="rId13"/>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258175" y="515778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9" name="Picture 19" descr="C:\Users\ДС 41\Desktop\Публичный доклад интерактив\рука кружок.png">
            <a:hlinkClick r:id="rId6"/>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115675" y="58721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01" name="TextBox 3"/>
          <p:cNvSpPr txBox="1">
            <a:spLocks noChangeArrowheads="1"/>
          </p:cNvSpPr>
          <p:nvPr/>
        </p:nvSpPr>
        <p:spPr bwMode="auto">
          <a:xfrm>
            <a:off x="685800" y="4872038"/>
            <a:ext cx="3714750"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3"/>
              </a:rPr>
              <a:t>Виртуальная и реальная встреча </a:t>
            </a:r>
          </a:p>
          <a:p>
            <a:pPr algn="ctr" eaLnBrk="1" hangingPunct="1">
              <a:spcBef>
                <a:spcPct val="0"/>
              </a:spcBef>
              <a:buFontTx/>
              <a:buNone/>
            </a:pPr>
            <a:r>
              <a:rPr lang="ru-RU" sz="1900">
                <a:solidFill>
                  <a:schemeClr val="tx1"/>
                </a:solidFill>
                <a:hlinkClick r:id="rId3"/>
              </a:rPr>
              <a:t>с работником библиотеки</a:t>
            </a:r>
            <a:endParaRPr lang="ru-RU" sz="1900">
              <a:solidFill>
                <a:schemeClr val="tx1"/>
              </a:solidFill>
            </a:endParaRPr>
          </a:p>
        </p:txBody>
      </p:sp>
      <p:sp>
        <p:nvSpPr>
          <p:cNvPr id="42002" name="TextBox 3"/>
          <p:cNvSpPr txBox="1">
            <a:spLocks noChangeArrowheads="1"/>
          </p:cNvSpPr>
          <p:nvPr/>
        </p:nvSpPr>
        <p:spPr bwMode="auto">
          <a:xfrm>
            <a:off x="7186613" y="4800600"/>
            <a:ext cx="2428875"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13"/>
              </a:rPr>
              <a:t>Встреча с работником </a:t>
            </a:r>
          </a:p>
          <a:p>
            <a:pPr algn="ctr" eaLnBrk="1" hangingPunct="1">
              <a:spcBef>
                <a:spcPct val="0"/>
              </a:spcBef>
              <a:buFontTx/>
              <a:buNone/>
            </a:pPr>
            <a:r>
              <a:rPr lang="ru-RU" sz="1900">
                <a:solidFill>
                  <a:schemeClr val="tx1"/>
                </a:solidFill>
                <a:hlinkClick r:id="rId13"/>
              </a:rPr>
              <a:t>пожарной части</a:t>
            </a:r>
            <a:endParaRPr lang="ru-RU" sz="1900">
              <a:solidFill>
                <a:schemeClr val="tx1"/>
              </a:solidFill>
            </a:endParaRPr>
          </a:p>
        </p:txBody>
      </p:sp>
      <p:sp>
        <p:nvSpPr>
          <p:cNvPr id="42003" name="TextBox 3"/>
          <p:cNvSpPr txBox="1">
            <a:spLocks noChangeArrowheads="1"/>
          </p:cNvSpPr>
          <p:nvPr/>
        </p:nvSpPr>
        <p:spPr bwMode="auto">
          <a:xfrm>
            <a:off x="6615113" y="8515350"/>
            <a:ext cx="3071812"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11"/>
              </a:rPr>
              <a:t>Доброе электричество</a:t>
            </a:r>
            <a:endParaRPr lang="ru-RU" sz="1900">
              <a:solidFill>
                <a:schemeClr val="tx1"/>
              </a:solidFill>
            </a:endParaRPr>
          </a:p>
        </p:txBody>
      </p:sp>
      <p:sp>
        <p:nvSpPr>
          <p:cNvPr id="42004" name="TextBox 3"/>
          <p:cNvSpPr txBox="1">
            <a:spLocks noChangeArrowheads="1"/>
          </p:cNvSpPr>
          <p:nvPr/>
        </p:nvSpPr>
        <p:spPr bwMode="auto">
          <a:xfrm>
            <a:off x="1257300" y="8443913"/>
            <a:ext cx="3071813"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8"/>
              </a:rPr>
              <a:t>Мастер класс от учителя</a:t>
            </a:r>
            <a:endParaRPr lang="ru-RU" sz="1900">
              <a:solidFill>
                <a:schemeClr val="tx1"/>
              </a:solidFill>
            </a:endParaRPr>
          </a:p>
        </p:txBody>
      </p:sp>
      <p:sp>
        <p:nvSpPr>
          <p:cNvPr id="42005" name="TextBox 3"/>
          <p:cNvSpPr txBox="1">
            <a:spLocks noChangeArrowheads="1"/>
          </p:cNvSpPr>
          <p:nvPr/>
        </p:nvSpPr>
        <p:spPr bwMode="auto">
          <a:xfrm>
            <a:off x="10044113" y="5372100"/>
            <a:ext cx="2543175"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900">
                <a:solidFill>
                  <a:schemeClr val="tx1"/>
                </a:solidFill>
                <a:hlinkClick r:id="rId6"/>
              </a:rPr>
              <a:t>Международный марафон</a:t>
            </a:r>
            <a:endParaRPr lang="ru-RU" sz="1900">
              <a:solidFill>
                <a:schemeClr val="tx1"/>
              </a:solidFill>
            </a:endParaRPr>
          </a:p>
        </p:txBody>
      </p:sp>
      <p:pic>
        <p:nvPicPr>
          <p:cNvPr id="2" name="Партнерство">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6"/>
          <a:stretch>
            <a:fillRect/>
          </a:stretch>
        </p:blipFill>
        <p:spPr>
          <a:xfrm>
            <a:off x="9972700" y="6443674"/>
            <a:ext cx="1960984" cy="1960984"/>
          </a:xfrm>
          <a:prstGeom prst="rect">
            <a:avLst/>
          </a:prstGeom>
        </p:spPr>
      </p:pic>
      <p:sp>
        <p:nvSpPr>
          <p:cNvPr id="22" name="Выгнутая вниз стрелка 21">
            <a:hlinkClick r:id="rId17" action="ppaction://hlinksldjump"/>
          </p:cNvPr>
          <p:cNvSpPr/>
          <p:nvPr/>
        </p:nvSpPr>
        <p:spPr>
          <a:xfrm>
            <a:off x="11972964" y="8443938"/>
            <a:ext cx="428628"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23"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C:\Users\ДС 41\Desktop\Публичный доклад интерактив\318eca58-2321-4c85-8b2f-9ee0702510ff.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400800" y="5586418"/>
            <a:ext cx="4159245" cy="3109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Номер слайда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56DB262F-3D00-4CB3-9727-FEBFDA281AC9}" type="slidenum">
              <a:rPr lang="ru-RU" sz="1400"/>
              <a:pPr>
                <a:spcBef>
                  <a:spcPct val="0"/>
                </a:spcBef>
                <a:buFontTx/>
                <a:buNone/>
              </a:pPr>
              <a:t>29</a:t>
            </a:fld>
            <a:endParaRPr lang="ru-RU" sz="1400"/>
          </a:p>
        </p:txBody>
      </p:sp>
      <p:sp>
        <p:nvSpPr>
          <p:cNvPr id="43012" name="TextBox 1"/>
          <p:cNvSpPr txBox="1">
            <a:spLocks noChangeArrowheads="1"/>
          </p:cNvSpPr>
          <p:nvPr/>
        </p:nvSpPr>
        <p:spPr bwMode="auto">
          <a:xfrm>
            <a:off x="2471738" y="442913"/>
            <a:ext cx="76152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a:solidFill>
                  <a:srgbClr val="92D050"/>
                </a:solidFill>
                <a:latin typeface="Comic Sans MS" panose="030F0702030302020204" pitchFamily="66" charset="0"/>
                <a:cs typeface="Times New Roman" panose="02020603050405020304" pitchFamily="18" charset="0"/>
              </a:rPr>
              <a:t>Благотворительная и социальная помощь</a:t>
            </a:r>
          </a:p>
        </p:txBody>
      </p:sp>
      <p:pic>
        <p:nvPicPr>
          <p:cNvPr id="43013" name="Picture 2" descr="C:\Users\ДС 41\Desktop\Публичный доклад интерактив\a2082061-1681-4964-8246-dec1bfa6bf4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7238" y="1228725"/>
            <a:ext cx="2303462" cy="307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4" name="Picture 3" descr="C:\Users\ДС 41\Desktop\Публичный доклад интерактив\6e5c212d-7c59-4e4f-974c-19b722d3190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43300" y="1228725"/>
            <a:ext cx="4105275" cy="307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5" name="Picture 4" descr="C:\Users\ДС 41\Desktop\Публичный доклад интерактив\7a4201b8-a94a-4e87-854d-cfa990eb41d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42988" y="5372100"/>
            <a:ext cx="3571875"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6" name="Picture 5" descr="C:\Users\ДС 41\Desktop\Публичный доклад интерактив\72643192-1e77-4f1c-a51e-df3300a64aa8.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29550" y="1085850"/>
            <a:ext cx="4586288" cy="344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7" name="TextBox 3"/>
          <p:cNvSpPr txBox="1">
            <a:spLocks noChangeArrowheads="1"/>
          </p:cNvSpPr>
          <p:nvPr/>
        </p:nvSpPr>
        <p:spPr bwMode="auto">
          <a:xfrm>
            <a:off x="257132" y="4300534"/>
            <a:ext cx="2928938"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800" b="1" dirty="0">
                <a:solidFill>
                  <a:srgbClr val="0000FF"/>
                </a:solidFill>
                <a:latin typeface="Comic Sans MS" panose="030F0702030302020204" pitchFamily="66" charset="0"/>
                <a:cs typeface="Times New Roman" panose="02020603050405020304" pitchFamily="18" charset="0"/>
              </a:rPr>
              <a:t>Акция</a:t>
            </a:r>
          </a:p>
          <a:p>
            <a:pPr algn="ctr" eaLnBrk="1" hangingPunct="1">
              <a:spcBef>
                <a:spcPct val="0"/>
              </a:spcBef>
              <a:buFontTx/>
              <a:buNone/>
            </a:pPr>
            <a:r>
              <a:rPr lang="ru-RU" sz="1800" b="1" dirty="0">
                <a:solidFill>
                  <a:srgbClr val="0000FF"/>
                </a:solidFill>
                <a:latin typeface="Comic Sans MS" panose="030F0702030302020204" pitchFamily="66" charset="0"/>
                <a:cs typeface="Times New Roman" panose="02020603050405020304" pitchFamily="18" charset="0"/>
              </a:rPr>
              <a:t> «Имбирный пряник»</a:t>
            </a:r>
          </a:p>
        </p:txBody>
      </p:sp>
      <p:sp>
        <p:nvSpPr>
          <p:cNvPr id="43018" name="TextBox 3"/>
          <p:cNvSpPr txBox="1">
            <a:spLocks noChangeArrowheads="1"/>
          </p:cNvSpPr>
          <p:nvPr/>
        </p:nvSpPr>
        <p:spPr bwMode="auto">
          <a:xfrm>
            <a:off x="7515225" y="4443410"/>
            <a:ext cx="5286375" cy="63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800" b="1" dirty="0" smtClean="0">
                <a:solidFill>
                  <a:srgbClr val="0000FF"/>
                </a:solidFill>
                <a:latin typeface="Comic Sans MS" panose="030F0702030302020204" pitchFamily="66" charset="0"/>
                <a:cs typeface="Times New Roman" panose="02020603050405020304" pitchFamily="18" charset="0"/>
              </a:rPr>
              <a:t>Благотворительная акция для одиноких пожилых людей города</a:t>
            </a:r>
            <a:endParaRPr lang="ru-RU" sz="1800" b="1" dirty="0">
              <a:solidFill>
                <a:srgbClr val="0000FF"/>
              </a:solidFill>
              <a:latin typeface="Comic Sans MS" panose="030F0702030302020204" pitchFamily="66" charset="0"/>
              <a:cs typeface="Times New Roman" panose="02020603050405020304" pitchFamily="18" charset="0"/>
            </a:endParaRPr>
          </a:p>
        </p:txBody>
      </p:sp>
      <p:sp>
        <p:nvSpPr>
          <p:cNvPr id="43019" name="TextBox 3"/>
          <p:cNvSpPr txBox="1">
            <a:spLocks noChangeArrowheads="1"/>
          </p:cNvSpPr>
          <p:nvPr/>
        </p:nvSpPr>
        <p:spPr bwMode="auto">
          <a:xfrm>
            <a:off x="757238" y="8515350"/>
            <a:ext cx="400050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800" b="1">
                <a:solidFill>
                  <a:srgbClr val="0000FF"/>
                </a:solidFill>
                <a:latin typeface="Comic Sans MS" panose="030F0702030302020204" pitchFamily="66" charset="0"/>
                <a:cs typeface="Times New Roman" panose="02020603050405020304" pitchFamily="18" charset="0"/>
              </a:rPr>
              <a:t>Акция</a:t>
            </a:r>
          </a:p>
          <a:p>
            <a:pPr algn="ctr" eaLnBrk="1" hangingPunct="1">
              <a:spcBef>
                <a:spcPct val="0"/>
              </a:spcBef>
              <a:buFontTx/>
              <a:buNone/>
            </a:pPr>
            <a:r>
              <a:rPr lang="ru-RU" sz="1800" b="1">
                <a:solidFill>
                  <a:srgbClr val="0000FF"/>
                </a:solidFill>
                <a:latin typeface="Comic Sans MS" panose="030F0702030302020204" pitchFamily="66" charset="0"/>
                <a:cs typeface="Times New Roman" panose="02020603050405020304" pitchFamily="18" charset="0"/>
              </a:rPr>
              <a:t> «Согреем маленькую жизнь»</a:t>
            </a:r>
          </a:p>
        </p:txBody>
      </p:sp>
      <p:sp>
        <p:nvSpPr>
          <p:cNvPr id="43020" name="TextBox 3"/>
          <p:cNvSpPr txBox="1">
            <a:spLocks noChangeArrowheads="1"/>
          </p:cNvSpPr>
          <p:nvPr/>
        </p:nvSpPr>
        <p:spPr bwMode="auto">
          <a:xfrm>
            <a:off x="6543676" y="8658252"/>
            <a:ext cx="3500438"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800" b="1" dirty="0">
                <a:solidFill>
                  <a:srgbClr val="0000FF"/>
                </a:solidFill>
                <a:latin typeface="Comic Sans MS" panose="030F0702030302020204" pitchFamily="66" charset="0"/>
                <a:cs typeface="Times New Roman" panose="02020603050405020304" pitchFamily="18" charset="0"/>
              </a:rPr>
              <a:t>Акция</a:t>
            </a:r>
          </a:p>
          <a:p>
            <a:pPr algn="ctr" eaLnBrk="1" hangingPunct="1">
              <a:spcBef>
                <a:spcPct val="0"/>
              </a:spcBef>
              <a:buFontTx/>
              <a:buNone/>
            </a:pPr>
            <a:r>
              <a:rPr lang="ru-RU" sz="1800" b="1" dirty="0">
                <a:solidFill>
                  <a:srgbClr val="0000FF"/>
                </a:solidFill>
                <a:latin typeface="Comic Sans MS" panose="030F0702030302020204" pitchFamily="66" charset="0"/>
                <a:cs typeface="Times New Roman" panose="02020603050405020304" pitchFamily="18" charset="0"/>
              </a:rPr>
              <a:t> «Городской субботник»</a:t>
            </a:r>
          </a:p>
        </p:txBody>
      </p:sp>
      <p:sp>
        <p:nvSpPr>
          <p:cNvPr id="13" name="Выгнутая вниз стрелка 12">
            <a:hlinkClick r:id="rId7" action="ppaction://hlinksldjump"/>
          </p:cNvPr>
          <p:cNvSpPr/>
          <p:nvPr/>
        </p:nvSpPr>
        <p:spPr>
          <a:xfrm>
            <a:off x="11758650" y="8301062"/>
            <a:ext cx="571504" cy="571504"/>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4" name="TextBox 3"/>
          <p:cNvSpPr txBox="1">
            <a:spLocks noChangeArrowheads="1"/>
          </p:cNvSpPr>
          <p:nvPr/>
        </p:nvSpPr>
        <p:spPr bwMode="auto">
          <a:xfrm>
            <a:off x="2900338" y="4300534"/>
            <a:ext cx="5286375" cy="63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1800" b="1" dirty="0" smtClean="0">
                <a:solidFill>
                  <a:srgbClr val="0000FF"/>
                </a:solidFill>
                <a:latin typeface="Comic Sans MS" panose="030F0702030302020204" pitchFamily="66" charset="0"/>
                <a:cs typeface="Times New Roman" panose="02020603050405020304" pitchFamily="18" charset="0"/>
              </a:rPr>
              <a:t>Благотворительная акция в поддержку </a:t>
            </a:r>
          </a:p>
          <a:p>
            <a:pPr algn="ctr" eaLnBrk="1" hangingPunct="1">
              <a:spcBef>
                <a:spcPct val="0"/>
              </a:spcBef>
              <a:buFontTx/>
              <a:buNone/>
            </a:pPr>
            <a:r>
              <a:rPr lang="ru-RU" sz="1800" b="1" dirty="0" smtClean="0">
                <a:solidFill>
                  <a:srgbClr val="0000FF"/>
                </a:solidFill>
                <a:latin typeface="Comic Sans MS" panose="030F0702030302020204" pitchFamily="66" charset="0"/>
                <a:cs typeface="Times New Roman" panose="02020603050405020304" pitchFamily="18" charset="0"/>
              </a:rPr>
              <a:t>Врачей нашего города</a:t>
            </a:r>
            <a:endParaRPr lang="ru-RU" sz="1800" b="1" dirty="0">
              <a:solidFill>
                <a:srgbClr val="0000FF"/>
              </a:solidFill>
              <a:latin typeface="Comic Sans MS" panose="030F0702030302020204" pitchFamily="66" charset="0"/>
              <a:cs typeface="Times New Roman" panose="02020603050405020304" pitchFamily="18" charset="0"/>
            </a:endParaRPr>
          </a:p>
        </p:txBody>
      </p:sp>
      <p:sp>
        <p:nvSpPr>
          <p:cNvPr id="15"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Вертикальный свиток 22"/>
          <p:cNvSpPr/>
          <p:nvPr/>
        </p:nvSpPr>
        <p:spPr>
          <a:xfrm>
            <a:off x="-242888" y="585788"/>
            <a:ext cx="12115801" cy="8715375"/>
          </a:xfrm>
          <a:prstGeom prst="verticalScroll">
            <a:avLst/>
          </a:prstGeom>
          <a:ln/>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endParaRPr lang="ru-RU"/>
          </a:p>
        </p:txBody>
      </p:sp>
      <p:sp>
        <p:nvSpPr>
          <p:cNvPr id="12" name="TextBox 11"/>
          <p:cNvSpPr txBox="1"/>
          <p:nvPr/>
        </p:nvSpPr>
        <p:spPr>
          <a:xfrm>
            <a:off x="542925" y="800100"/>
            <a:ext cx="10644188" cy="8207375"/>
          </a:xfrm>
          <a:prstGeom prst="rect">
            <a:avLst/>
          </a:prstGeom>
          <a:noFill/>
        </p:spPr>
        <p:txBody>
          <a:bodyPr lIns="81609" tIns="40804" rIns="81609" bIns="40804">
            <a:spAutoFit/>
          </a:bodyPr>
          <a:lstStyle/>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2200" b="1" i="1" dirty="0">
                <a:solidFill>
                  <a:srgbClr val="0000FF"/>
                </a:solidFill>
                <a:latin typeface="+mn-lt"/>
                <a:cs typeface="+mn-cs"/>
              </a:rPr>
              <a:t>										</a:t>
            </a:r>
          </a:p>
          <a:p>
            <a:pPr defTabSz="908604" eaLnBrk="1" fontAlgn="auto" hangingPunct="1">
              <a:spcBef>
                <a:spcPts val="0"/>
              </a:spcBef>
              <a:spcAft>
                <a:spcPts val="0"/>
              </a:spcAft>
              <a:defRPr/>
            </a:pPr>
            <a:r>
              <a:rPr lang="ru-RU" sz="1800" b="1" i="1" dirty="0">
                <a:solidFill>
                  <a:srgbClr val="0000FF"/>
                </a:solidFill>
                <a:latin typeface="+mn-lt"/>
                <a:cs typeface="+mn-cs"/>
              </a:rPr>
              <a:t>									</a:t>
            </a:r>
          </a:p>
        </p:txBody>
      </p:sp>
      <p:sp>
        <p:nvSpPr>
          <p:cNvPr id="14340" name="TextBox 4">
            <a:hlinkClick r:id="rId2"/>
          </p:cNvPr>
          <p:cNvSpPr txBox="1">
            <a:spLocks noChangeArrowheads="1"/>
          </p:cNvSpPr>
          <p:nvPr/>
        </p:nvSpPr>
        <p:spPr bwMode="auto">
          <a:xfrm>
            <a:off x="2257425" y="657225"/>
            <a:ext cx="82153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4000" b="1">
                <a:solidFill>
                  <a:srgbClr val="FF0000"/>
                </a:solidFill>
                <a:latin typeface="Comic Sans MS" panose="030F0702030302020204" pitchFamily="66" charset="0"/>
              </a:rPr>
              <a:t>Содержание:</a:t>
            </a:r>
          </a:p>
        </p:txBody>
      </p:sp>
      <p:pic>
        <p:nvPicPr>
          <p:cNvPr id="14341" name="Picture 3"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399713" y="228600"/>
            <a:ext cx="2401887"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31" name="Таблица 930"/>
          <p:cNvGraphicFramePr>
            <a:graphicFrameLocks noGrp="1"/>
          </p:cNvGraphicFramePr>
          <p:nvPr/>
        </p:nvGraphicFramePr>
        <p:xfrm>
          <a:off x="900113" y="1800225"/>
          <a:ext cx="9644062" cy="3857625"/>
        </p:xfrm>
        <a:graphic>
          <a:graphicData uri="http://schemas.openxmlformats.org/drawingml/2006/table">
            <a:tbl>
              <a:tblPr>
                <a:tableStyleId>{5C22544A-7EE6-4342-B048-85BDC9FD1C3A}</a:tableStyleId>
              </a:tblPr>
              <a:tblGrid>
                <a:gridCol w="8696905"/>
                <a:gridCol w="947157"/>
              </a:tblGrid>
              <a:tr h="428625">
                <a:tc>
                  <a:txBody>
                    <a:bodyPr/>
                    <a:lstStyle/>
                    <a:p>
                      <a:r>
                        <a:rPr lang="ru-RU" sz="1900" b="1" i="1" kern="1200" dirty="0" smtClean="0">
                          <a:solidFill>
                            <a:srgbClr val="7030A0"/>
                          </a:solidFill>
                          <a:latin typeface="Comic Sans MS" pitchFamily="66" charset="0"/>
                          <a:ea typeface="+mn-ea"/>
                          <a:cs typeface="Arial" charset="0"/>
                        </a:rPr>
                        <a:t>Центр коррекционной</a:t>
                      </a:r>
                      <a:r>
                        <a:rPr lang="ru-RU" sz="1900" b="1" i="1" kern="1200" baseline="0" dirty="0" smtClean="0">
                          <a:solidFill>
                            <a:srgbClr val="7030A0"/>
                          </a:solidFill>
                          <a:latin typeface="Comic Sans MS" pitchFamily="66" charset="0"/>
                          <a:ea typeface="+mn-ea"/>
                          <a:cs typeface="Arial" charset="0"/>
                        </a:rPr>
                        <a:t> работы</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08604" rtl="0" eaLnBrk="1" fontAlgn="auto" latinLnBrk="0" hangingPunct="1">
                        <a:lnSpc>
                          <a:spcPct val="100000"/>
                        </a:lnSpc>
                        <a:spcBef>
                          <a:spcPts val="0"/>
                        </a:spcBef>
                        <a:spcAft>
                          <a:spcPts val="0"/>
                        </a:spcAft>
                        <a:buClrTx/>
                        <a:buSzTx/>
                        <a:buFontTx/>
                        <a:buNone/>
                        <a:tabLst/>
                        <a:defRPr/>
                      </a:pPr>
                      <a:r>
                        <a:rPr lang="ru-RU" sz="1900" b="1" i="1" kern="1200" dirty="0" smtClean="0">
                          <a:solidFill>
                            <a:srgbClr val="7030A0"/>
                          </a:solidFill>
                          <a:latin typeface="Comic Sans MS" pitchFamily="66" charset="0"/>
                          <a:ea typeface="+mn-ea"/>
                          <a:cs typeface="Arial" charset="0"/>
                          <a:hlinkClick r:id="rId4" action="ppaction://hlinksldjump"/>
                        </a:rPr>
                        <a:t>22</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Космический центр дополнительного образования</a:t>
                      </a: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08604" rtl="0" eaLnBrk="1" fontAlgn="auto" latinLnBrk="0" hangingPunct="1">
                        <a:lnSpc>
                          <a:spcPct val="100000"/>
                        </a:lnSpc>
                        <a:spcBef>
                          <a:spcPts val="0"/>
                        </a:spcBef>
                        <a:spcAft>
                          <a:spcPts val="0"/>
                        </a:spcAft>
                        <a:buClrTx/>
                        <a:buSzTx/>
                        <a:buFontTx/>
                        <a:buNone/>
                        <a:tabLst/>
                        <a:defRPr/>
                      </a:pPr>
                      <a:r>
                        <a:rPr lang="ru-RU" sz="1900" b="1" i="1" kern="1200" dirty="0" smtClean="0">
                          <a:solidFill>
                            <a:srgbClr val="7030A0"/>
                          </a:solidFill>
                          <a:latin typeface="Comic Sans MS" pitchFamily="66" charset="0"/>
                          <a:ea typeface="+mn-ea"/>
                          <a:cs typeface="Arial" charset="0"/>
                          <a:hlinkClick r:id="rId5" action="ppaction://hlinksldjump"/>
                        </a:rPr>
                        <a:t>23</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Яркие события</a:t>
                      </a:r>
                      <a:r>
                        <a:rPr lang="ru-RU" sz="1900" b="1" i="1" kern="1200" baseline="0" dirty="0" smtClean="0">
                          <a:solidFill>
                            <a:srgbClr val="7030A0"/>
                          </a:solidFill>
                          <a:latin typeface="Comic Sans MS" pitchFamily="66" charset="0"/>
                          <a:ea typeface="+mn-ea"/>
                          <a:cs typeface="Arial" charset="0"/>
                        </a:rPr>
                        <a:t> путешествия</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6" action="ppaction://hlinksldjump"/>
                        </a:rPr>
                        <a:t>24</a:t>
                      </a:r>
                      <a:r>
                        <a:rPr lang="ru-RU" sz="1900" b="1" i="1" kern="1200" dirty="0" smtClean="0">
                          <a:solidFill>
                            <a:srgbClr val="7030A0"/>
                          </a:solidFill>
                          <a:latin typeface="Comic Sans MS" pitchFamily="66" charset="0"/>
                          <a:ea typeface="+mn-ea"/>
                          <a:cs typeface="Arial" charset="0"/>
                          <a:hlinkClick r:id="rId7" action="ppaction://hlinksldjump"/>
                        </a:rPr>
                        <a:t>-</a:t>
                      </a:r>
                      <a:r>
                        <a:rPr lang="ru-RU" sz="1900" b="1" i="1" kern="1200" dirty="0" smtClean="0">
                          <a:solidFill>
                            <a:srgbClr val="7030A0"/>
                          </a:solidFill>
                          <a:latin typeface="Comic Sans MS" pitchFamily="66" charset="0"/>
                          <a:ea typeface="+mn-ea"/>
                          <a:cs typeface="Arial" charset="0"/>
                          <a:hlinkClick r:id="rId8" action="ppaction://hlinksldjump"/>
                        </a:rPr>
                        <a:t>26</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Межгалактическая связь </a:t>
                      </a: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9" action="ppaction://hlinksldjump"/>
                        </a:rPr>
                        <a:t>27</a:t>
                      </a:r>
                      <a:r>
                        <a:rPr lang="ru-RU" sz="1900" b="1" i="1" kern="1200" dirty="0" smtClean="0">
                          <a:solidFill>
                            <a:srgbClr val="7030A0"/>
                          </a:solidFill>
                          <a:latin typeface="Comic Sans MS" pitchFamily="66" charset="0"/>
                          <a:ea typeface="+mn-ea"/>
                          <a:cs typeface="Arial" charset="0"/>
                          <a:hlinkClick r:id="rId10" action="ppaction://hlinksldjump"/>
                        </a:rPr>
                        <a:t>-</a:t>
                      </a:r>
                      <a:r>
                        <a:rPr lang="ru-RU" sz="1900" b="1" i="1" kern="1200" dirty="0" smtClean="0">
                          <a:solidFill>
                            <a:srgbClr val="7030A0"/>
                          </a:solidFill>
                          <a:latin typeface="Comic Sans MS" pitchFamily="66" charset="0"/>
                          <a:ea typeface="+mn-ea"/>
                          <a:cs typeface="Arial" charset="0"/>
                          <a:hlinkClick r:id="rId11" action="ppaction://hlinksldjump"/>
                        </a:rPr>
                        <a:t>28</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Добрые</a:t>
                      </a:r>
                      <a:r>
                        <a:rPr lang="ru-RU" sz="1900" b="1" i="1" kern="1200" baseline="0" dirty="0" smtClean="0">
                          <a:solidFill>
                            <a:srgbClr val="7030A0"/>
                          </a:solidFill>
                          <a:latin typeface="Comic Sans MS" pitchFamily="66" charset="0"/>
                          <a:ea typeface="+mn-ea"/>
                          <a:cs typeface="Arial" charset="0"/>
                        </a:rPr>
                        <a:t> дела</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08604" rtl="0" eaLnBrk="1" fontAlgn="auto" latinLnBrk="0" hangingPunct="1">
                        <a:lnSpc>
                          <a:spcPct val="100000"/>
                        </a:lnSpc>
                        <a:spcBef>
                          <a:spcPts val="0"/>
                        </a:spcBef>
                        <a:spcAft>
                          <a:spcPts val="0"/>
                        </a:spcAft>
                        <a:buClrTx/>
                        <a:buSzTx/>
                        <a:buFontTx/>
                        <a:buNone/>
                        <a:tabLst/>
                        <a:defRPr/>
                      </a:pPr>
                      <a:r>
                        <a:rPr lang="ru-RU" sz="1900" b="1" i="1" kern="1200" dirty="0" smtClean="0">
                          <a:solidFill>
                            <a:srgbClr val="7030A0"/>
                          </a:solidFill>
                          <a:latin typeface="Comic Sans MS" pitchFamily="66" charset="0"/>
                          <a:ea typeface="+mn-ea"/>
                          <a:cs typeface="Arial" charset="0"/>
                          <a:hlinkClick r:id="rId12" action="ppaction://hlinksldjump"/>
                        </a:rPr>
                        <a:t>29</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Проверки</a:t>
                      </a:r>
                      <a:r>
                        <a:rPr lang="ru-RU" sz="1900" b="1" i="1" kern="1200" baseline="0" dirty="0" smtClean="0">
                          <a:solidFill>
                            <a:srgbClr val="7030A0"/>
                          </a:solidFill>
                          <a:latin typeface="Comic Sans MS" pitchFamily="66" charset="0"/>
                          <a:ea typeface="+mn-ea"/>
                          <a:cs typeface="Arial" charset="0"/>
                        </a:rPr>
                        <a:t> на маршруте</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3" action="ppaction://hlinksldjump"/>
                        </a:rPr>
                        <a:t>30</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Обратная связь</a:t>
                      </a:r>
                      <a:r>
                        <a:rPr lang="ru-RU" sz="1900" b="1" i="1" kern="1200" baseline="0" dirty="0" smtClean="0">
                          <a:solidFill>
                            <a:srgbClr val="7030A0"/>
                          </a:solidFill>
                          <a:latin typeface="Comic Sans MS" pitchFamily="66" charset="0"/>
                          <a:ea typeface="+mn-ea"/>
                          <a:cs typeface="Arial" charset="0"/>
                        </a:rPr>
                        <a:t> </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0" action="ppaction://hlinksldjump"/>
                        </a:rPr>
                        <a:t>31</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Итоги космического путешествия</a:t>
                      </a:r>
                      <a:r>
                        <a:rPr lang="ru-RU" sz="1900" b="1" i="1" kern="1200" baseline="0" dirty="0" smtClean="0">
                          <a:solidFill>
                            <a:srgbClr val="7030A0"/>
                          </a:solidFill>
                          <a:latin typeface="Comic Sans MS" pitchFamily="66" charset="0"/>
                          <a:ea typeface="+mn-ea"/>
                          <a:cs typeface="Arial" charset="0"/>
                        </a:rPr>
                        <a:t> </a:t>
                      </a:r>
                      <a:r>
                        <a:rPr lang="ru-RU" sz="1900" b="1" i="1" kern="1200" dirty="0" smtClean="0">
                          <a:solidFill>
                            <a:srgbClr val="7030A0"/>
                          </a:solidFill>
                          <a:latin typeface="Comic Sans MS" pitchFamily="66" charset="0"/>
                          <a:ea typeface="+mn-ea"/>
                          <a:cs typeface="Arial" charset="0"/>
                        </a:rPr>
                        <a:t>и планы на будущее</a:t>
                      </a: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4" action="ppaction://hlinksldjump"/>
                        </a:rPr>
                        <a:t>32</a:t>
                      </a:r>
                      <a:r>
                        <a:rPr lang="ru-RU" sz="1900" b="1" i="1" kern="1200" dirty="0" smtClean="0">
                          <a:solidFill>
                            <a:srgbClr val="7030A0"/>
                          </a:solidFill>
                          <a:latin typeface="Comic Sans MS" pitchFamily="66" charset="0"/>
                          <a:ea typeface="+mn-ea"/>
                          <a:cs typeface="Arial" charset="0"/>
                        </a:rPr>
                        <a:t>-</a:t>
                      </a:r>
                      <a:r>
                        <a:rPr lang="ru-RU" sz="1900" b="1" i="1" kern="1200" dirty="0" smtClean="0">
                          <a:solidFill>
                            <a:srgbClr val="7030A0"/>
                          </a:solidFill>
                          <a:latin typeface="Comic Sans MS" pitchFamily="66" charset="0"/>
                          <a:ea typeface="+mn-ea"/>
                          <a:cs typeface="Arial" charset="0"/>
                          <a:hlinkClick r:id="rId15" action="ppaction://hlinksldjump"/>
                        </a:rPr>
                        <a:t>33</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28625">
                <a:tc>
                  <a:txBody>
                    <a:bodyPr/>
                    <a:lstStyle/>
                    <a:p>
                      <a:r>
                        <a:rPr lang="ru-RU" sz="1900" b="1" i="1" kern="1200" dirty="0" smtClean="0">
                          <a:solidFill>
                            <a:srgbClr val="7030A0"/>
                          </a:solidFill>
                          <a:latin typeface="Comic Sans MS" pitchFamily="66" charset="0"/>
                          <a:ea typeface="+mn-ea"/>
                          <a:cs typeface="Arial" charset="0"/>
                        </a:rPr>
                        <a:t>Прощальный сюрприз</a:t>
                      </a: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ru-RU" sz="1900" b="1" i="1" kern="1200" dirty="0" smtClean="0">
                          <a:solidFill>
                            <a:srgbClr val="7030A0"/>
                          </a:solidFill>
                          <a:latin typeface="Comic Sans MS" pitchFamily="66" charset="0"/>
                          <a:ea typeface="+mn-ea"/>
                          <a:cs typeface="Arial" charset="0"/>
                          <a:hlinkClick r:id="rId16" action="ppaction://hlinksldjump"/>
                        </a:rPr>
                        <a:t>34</a:t>
                      </a:r>
                      <a:endParaRPr lang="ru-RU" sz="1900" b="1" i="1" kern="1200" dirty="0" smtClean="0">
                        <a:solidFill>
                          <a:srgbClr val="7030A0"/>
                        </a:solidFill>
                        <a:latin typeface="Comic Sans MS" pitchFamily="66" charset="0"/>
                        <a:ea typeface="+mn-ea"/>
                        <a:cs typeface="Arial" charset="0"/>
                      </a:endParaRPr>
                    </a:p>
                  </a:txBody>
                  <a:tcPr marL="91439" marR="9143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4361" name="Picture 11" descr="C:\Users\ДС 41\Desktop\Публичный доклад интерактив\рука кружок2.png">
            <a:hlinkClick r:id="rId11" action="ppaction://hlinksldjump"/>
          </p:cNvPr>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10329863" y="2871788"/>
            <a:ext cx="928687" cy="92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2" name="Picture 11" descr="C:\Users\ДС 41\Desktop\Публичный доклад интерактив\рука кружок2.png">
            <a:hlinkClick r:id="rId15" action="ppaction://hlinksldjump"/>
          </p:cNvPr>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10401300" y="4586288"/>
            <a:ext cx="928688" cy="92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3" name="Picture 76" descr="C:\Users\ДС 41\Desktop\Публичный доклад интерактив\рука кружок1.png">
            <a:hlinkClick r:id="rId4"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1800225"/>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4" name="Picture 76" descr="C:\Users\ДС 41\Desktop\Публичный доклад интерактив\рука кружок1.png">
            <a:hlinkClick r:id="rId5"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2228850"/>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5" name="Picture 76" descr="C:\Users\ДС 41\Desktop\Публичный доклад интерактив\рука кружок1.png">
            <a:hlinkClick r:id="rId6"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2657475"/>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6" name="Picture 76" descr="C:\Users\ДС 41\Desktop\Публичный доклад интерактив\рука кружок1.png">
            <a:hlinkClick r:id="rId9"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3086100"/>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7" name="Picture 76" descr="C:\Users\ДС 41\Desktop\Публичный доклад интерактив\рука кружок1.png">
            <a:hlinkClick r:id="rId12"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3514725"/>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8" name="Picture 76" descr="C:\Users\ДС 41\Desktop\Публичный доклад интерактив\рука кружок1.png">
            <a:hlinkClick r:id="rId13"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3943350"/>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9" name="Picture 76" descr="C:\Users\ДС 41\Desktop\Публичный доклад интерактив\рука кружок1.png">
            <a:hlinkClick r:id="rId10"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4371975"/>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0" name="Picture 76" descr="C:\Users\ДС 41\Desktop\Публичный доклад интерактив\рука кружок1.png">
            <a:hlinkClick r:id="rId14"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043988" y="4800600"/>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5" name="Прямая соединительная линия 24"/>
          <p:cNvCxnSpPr/>
          <p:nvPr/>
        </p:nvCxnSpPr>
        <p:spPr>
          <a:xfrm>
            <a:off x="900113" y="2157413"/>
            <a:ext cx="9715500" cy="1587"/>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900113" y="2657475"/>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900113" y="3086100"/>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900113" y="3514725"/>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900113" y="3943350"/>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900113" y="4371975"/>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900113" y="4800600"/>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900113" y="5229225"/>
            <a:ext cx="9715500" cy="15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4379" name="Picture 11" descr="C:\Users\ДС 41\Desktop\Публичный доклад интерактив\рука кружок2.png">
            <a:hlinkClick r:id="rId8" action="ppaction://hlinksldjump"/>
          </p:cNvPr>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10401300" y="2371725"/>
            <a:ext cx="928688" cy="92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80" name="Picture 76" descr="C:\Users\ДС 41\Desktop\Публичный доклад интерактив\рука кружок1.png">
            <a:hlinkClick r:id="rId16"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9115425" y="5229225"/>
            <a:ext cx="6127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Номер слайда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74DAECEC-C916-4C14-AFE1-EC1B801867FA}" type="slidenum">
              <a:rPr lang="ru-RU" sz="1400"/>
              <a:pPr>
                <a:spcBef>
                  <a:spcPct val="0"/>
                </a:spcBef>
                <a:buFontTx/>
                <a:buNone/>
              </a:pPr>
              <a:t>30</a:t>
            </a:fld>
            <a:endParaRPr lang="ru-RU" sz="1400"/>
          </a:p>
        </p:txBody>
      </p:sp>
      <p:sp>
        <p:nvSpPr>
          <p:cNvPr id="44035" name="TextBox 1"/>
          <p:cNvSpPr txBox="1">
            <a:spLocks noChangeArrowheads="1"/>
          </p:cNvSpPr>
          <p:nvPr/>
        </p:nvSpPr>
        <p:spPr bwMode="auto">
          <a:xfrm>
            <a:off x="2471738" y="442913"/>
            <a:ext cx="76152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a:solidFill>
                  <a:srgbClr val="FF0000"/>
                </a:solidFill>
                <a:latin typeface="Comic Sans MS" panose="030F0702030302020204" pitchFamily="66" charset="0"/>
                <a:cs typeface="Times New Roman" panose="02020603050405020304" pitchFamily="18" charset="0"/>
              </a:rPr>
              <a:t>Проверки на маршруте</a:t>
            </a:r>
          </a:p>
        </p:txBody>
      </p:sp>
      <p:pic>
        <p:nvPicPr>
          <p:cNvPr id="56324" name="Picture 4" descr="C:\Users\ДС 41\Desktop\Публичный доклад интерактив\20-11-2020_09-07-45\IMG_20200804_144430.jpg"/>
          <p:cNvPicPr>
            <a:picLocks noChangeAspect="1" noChangeArrowheads="1"/>
          </p:cNvPicPr>
          <p:nvPr/>
        </p:nvPicPr>
        <p:blipFill>
          <a:blip r:embed="rId3"/>
          <a:srcRect/>
          <a:stretch>
            <a:fillRect/>
          </a:stretch>
        </p:blipFill>
        <p:spPr bwMode="auto">
          <a:xfrm>
            <a:off x="3971908" y="5014914"/>
            <a:ext cx="3143272" cy="3506780"/>
          </a:xfrm>
          <a:prstGeom prst="rect">
            <a:avLst/>
          </a:prstGeom>
          <a:ln>
            <a:noFill/>
          </a:ln>
          <a:effectLst>
            <a:softEdge rad="112500"/>
          </a:effectLst>
        </p:spPr>
      </p:pic>
      <p:pic>
        <p:nvPicPr>
          <p:cNvPr id="56327" name="Picture 7" descr="C:\Users\ДС 41\Desktop\Публичный доклад интерактив\20-11-2020_09-07-45\IMG_20200804_144729.jpg"/>
          <p:cNvPicPr>
            <a:picLocks noChangeAspect="1" noChangeArrowheads="1"/>
          </p:cNvPicPr>
          <p:nvPr/>
        </p:nvPicPr>
        <p:blipFill>
          <a:blip r:embed="rId4"/>
          <a:srcRect/>
          <a:stretch>
            <a:fillRect/>
          </a:stretch>
        </p:blipFill>
        <p:spPr bwMode="auto">
          <a:xfrm>
            <a:off x="328570" y="1943080"/>
            <a:ext cx="3143272" cy="2357454"/>
          </a:xfrm>
          <a:prstGeom prst="rect">
            <a:avLst/>
          </a:prstGeom>
          <a:ln>
            <a:noFill/>
          </a:ln>
          <a:effectLst>
            <a:softEdge rad="112500"/>
          </a:effectLst>
        </p:spPr>
      </p:pic>
      <p:pic>
        <p:nvPicPr>
          <p:cNvPr id="44038" name="Picture 19" descr="C:\Users\ДС 41\Desktop\Публичный доклад интерактив\рука кружок.png">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42988" y="3871913"/>
            <a:ext cx="1071562" cy="10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Прямоугольник 10"/>
          <p:cNvSpPr>
            <a:spLocks noChangeArrowheads="1"/>
          </p:cNvSpPr>
          <p:nvPr/>
        </p:nvSpPr>
        <p:spPr bwMode="auto">
          <a:xfrm>
            <a:off x="4257675" y="1157288"/>
            <a:ext cx="8072438" cy="213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1900" b="1" i="1" dirty="0">
                <a:solidFill>
                  <a:srgbClr val="0000FF"/>
                </a:solidFill>
                <a:latin typeface="Times New Roman" panose="02020603050405020304" pitchFamily="18" charset="0"/>
                <a:cs typeface="Times New Roman" panose="02020603050405020304" pitchFamily="18" charset="0"/>
              </a:rPr>
              <a:t>В сентябре 2021 года прошел очередной этап независимой оценки качества образования. Среда ДОУ соответствует требованиям.</a:t>
            </a:r>
          </a:p>
          <a:p>
            <a:pPr eaLnBrk="1" hangingPunct="1">
              <a:spcBef>
                <a:spcPct val="0"/>
              </a:spcBef>
              <a:buFontTx/>
              <a:buNone/>
            </a:pPr>
            <a:r>
              <a:rPr lang="ru-RU" sz="1900" b="1" i="1" dirty="0">
                <a:solidFill>
                  <a:srgbClr val="0000FF"/>
                </a:solidFill>
                <a:latin typeface="Times New Roman" panose="02020603050405020304" pitchFamily="18" charset="0"/>
                <a:cs typeface="Times New Roman" panose="02020603050405020304" pitchFamily="18" charset="0"/>
              </a:rPr>
              <a:t>В феврале 2021 года в детском саду  прошли проверки Щелковского территориального отдела управления Федеральной службы по надзору в сфере защиты прав потребителей и благополучия человека по Московской области,  а также Органом государственного пожарного надзора. Нарушений не выявлено!</a:t>
            </a:r>
            <a:endParaRPr lang="ru-RU" sz="1900" dirty="0">
              <a:solidFill>
                <a:schemeClr val="tx1"/>
              </a:solidFill>
              <a:latin typeface="Arial" panose="020B0604020202020204" pitchFamily="34" charset="0"/>
            </a:endParaRPr>
          </a:p>
        </p:txBody>
      </p:sp>
      <p:pic>
        <p:nvPicPr>
          <p:cNvPr id="44040" name="Picture 8" descr="C:\Users\ДС 41\Desktop\23-11-2021_17-59-41\1637679516337.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57238" y="5157788"/>
            <a:ext cx="2673350" cy="357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1" name="Picture 9" descr="C:\Users\ДС 41\Desktop\23-11-2021_17-59-41\1637679516319.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7472363" y="3871913"/>
            <a:ext cx="4005262"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Проверки">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10"/>
          <a:stretch>
            <a:fillRect/>
          </a:stretch>
        </p:blipFill>
        <p:spPr>
          <a:xfrm>
            <a:off x="7686684" y="6867545"/>
            <a:ext cx="2733655" cy="2733655"/>
          </a:xfrm>
          <a:prstGeom prst="rect">
            <a:avLst/>
          </a:prstGeom>
        </p:spPr>
      </p:pic>
      <p:sp>
        <p:nvSpPr>
          <p:cNvPr id="11" name="Выгнутая вниз стрелка 10">
            <a:hlinkClick r:id="rId11" action="ppaction://hlinksldjump"/>
          </p:cNvPr>
          <p:cNvSpPr/>
          <p:nvPr/>
        </p:nvSpPr>
        <p:spPr>
          <a:xfrm>
            <a:off x="11830088" y="8443938"/>
            <a:ext cx="428628"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2"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89"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Номер слайда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FBFCDF53-3432-4EA8-9914-B3AEA3550CDE}" type="slidenum">
              <a:rPr lang="ru-RU" sz="1400"/>
              <a:pPr>
                <a:spcBef>
                  <a:spcPct val="0"/>
                </a:spcBef>
                <a:buFontTx/>
                <a:buNone/>
              </a:pPr>
              <a:t>31</a:t>
            </a:fld>
            <a:endParaRPr lang="ru-RU" sz="1400"/>
          </a:p>
        </p:txBody>
      </p:sp>
      <p:sp>
        <p:nvSpPr>
          <p:cNvPr id="45059" name="TextBox 1"/>
          <p:cNvSpPr txBox="1">
            <a:spLocks noChangeArrowheads="1"/>
          </p:cNvSpPr>
          <p:nvPr/>
        </p:nvSpPr>
        <p:spPr bwMode="auto">
          <a:xfrm>
            <a:off x="2471738" y="228600"/>
            <a:ext cx="7615237"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3600" b="1">
                <a:solidFill>
                  <a:srgbClr val="FF0000"/>
                </a:solidFill>
                <a:latin typeface="Comic Sans MS" panose="030F0702030302020204" pitchFamily="66" charset="0"/>
                <a:cs typeface="Times New Roman" panose="02020603050405020304" pitchFamily="18" charset="0"/>
              </a:rPr>
              <a:t>Отзывы наших родителей</a:t>
            </a:r>
          </a:p>
        </p:txBody>
      </p:sp>
      <p:pic>
        <p:nvPicPr>
          <p:cNvPr id="45060" name="Picture 10" descr="C:\Users\ДС 41\Desktop\Скриншот 21-11-2021 162903.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258050" y="5372100"/>
            <a:ext cx="4194175"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11" descr="C:\Users\ДС 41\Desktop\Скриншот 21-11-2021 162724.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42925" y="2157413"/>
            <a:ext cx="3879850" cy="264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2" name="Picture 12" descr="C:\Users\ДС 41\Desktop\Скриншот 21-11-2021 162821.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543050" y="5300663"/>
            <a:ext cx="3929063" cy="282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3" name="Picture 10" descr="C:\Users\ДС 41\Desktop\Скриншот 22-11-2021 133554.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29425" y="1371600"/>
            <a:ext cx="4033838" cy="281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4" name="Picture 19" descr="C:\Users\ДС 41\Desktop\Публичный доклад интерактив\рука кружок.png">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472488" y="387191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5" name="Picture 19" descr="C:\Users\ДС 41\Desktop\Публичный доклад интерактив\рука кружок.png">
            <a:hlinkClick r:id="rId9"/>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829675" y="7729538"/>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6" name="Picture 19" descr="C:\Users\ДС 41\Desktop\Публичный доклад интерактив\рука кружок.png">
            <a:hlinkClick r:id="rId10"/>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3043238" y="7800975"/>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7" name="Picture 11" descr="C:\Users\ДС 41\Desktop\Публичный доклад интерактив\Скрины чатов\image-22-11-21-01-39-5.jpe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5757863" y="4398963"/>
            <a:ext cx="2406650" cy="520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8" name="Picture 12" descr="C:\Users\ДС 41\Desktop\Публичный доклад интерактив\Скрины чатов\image-22-11-21-01-39-12.jpe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10401300" y="4800600"/>
            <a:ext cx="21145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9" name="Picture 13" descr="C:\Users\ДС 41\Desktop\Публичный доклад интерактив\Скрины чатов\image-22-11-21-01-39-3.jpe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0587038" y="0"/>
            <a:ext cx="2214562" cy="444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70" name="Picture 14" descr="C:\Users\ДС 41\Desktop\Публичный доклад интерактив\Скрины чатов\image-22-11-21-01-39-9.jpe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0" y="4943475"/>
            <a:ext cx="2133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71" name="Picture 15" descr="C:\Users\ДС 41\Desktop\Публичный доклад интерактив\Скрины чатов\image-22-11-21-01-39-2.jpeg"/>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0" y="0"/>
            <a:ext cx="2057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72" name="Picture 19" descr="C:\Users\ДС 41\Desktop\Публичный доклад интерактив\рука кружок.png">
            <a:hlinkClick r:id="rId16"/>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400300" y="4157663"/>
            <a:ext cx="714375"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73" name="Picture 16" descr="C:\Users\ДС 41\Desktop\Публичный доклад интерактив\Скрины чатов\image-22-11-21-01-39.jpeg"/>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3829050" y="800100"/>
            <a:ext cx="2289175"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Родители">
            <a:hlinkClick r:id="" action="ppaction://media"/>
          </p:cNvPr>
          <p:cNvPicPr>
            <a:picLocks noChangeAspect="1"/>
          </p:cNvPicPr>
          <p:nvPr>
            <a:videoFile r:link="rId1"/>
            <p:extLst>
              <p:ext uri="{DAA4B4D4-6D71-4841-9C94-3DE7FCFB9230}">
                <p14:media xmlns="" xmlns:p14="http://schemas.microsoft.com/office/powerpoint/2010/main" r:embed="rId18"/>
              </p:ext>
            </p:extLst>
          </p:nvPr>
        </p:nvPicPr>
        <p:blipFill>
          <a:blip r:embed="rId19"/>
          <a:stretch>
            <a:fillRect/>
          </a:stretch>
        </p:blipFill>
        <p:spPr>
          <a:xfrm>
            <a:off x="4223222" y="8043862"/>
            <a:ext cx="1914525" cy="1914525"/>
          </a:xfrm>
          <a:prstGeom prst="rect">
            <a:avLst/>
          </a:prstGeom>
        </p:spPr>
      </p:pic>
      <p:sp>
        <p:nvSpPr>
          <p:cNvPr id="19" name="Выгнутая вниз стрелка 18">
            <a:hlinkClick r:id="rId20" action="ppaction://hlinksldjump"/>
          </p:cNvPr>
          <p:cNvSpPr/>
          <p:nvPr/>
        </p:nvSpPr>
        <p:spPr>
          <a:xfrm>
            <a:off x="9115444" y="8729690"/>
            <a:ext cx="571504"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20" name="TextBox 1"/>
          <p:cNvSpPr txBox="1">
            <a:spLocks noChangeArrowheads="1"/>
          </p:cNvSpPr>
          <p:nvPr/>
        </p:nvSpPr>
        <p:spPr bwMode="auto">
          <a:xfrm>
            <a:off x="8543940" y="9148763"/>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Номер слайда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BAB77DE2-BD84-41D6-A8EC-3CBF41E6A48E}" type="slidenum">
              <a:rPr lang="ru-RU" sz="1400"/>
              <a:pPr>
                <a:spcBef>
                  <a:spcPct val="0"/>
                </a:spcBef>
                <a:buFontTx/>
                <a:buNone/>
              </a:pPr>
              <a:t>32</a:t>
            </a:fld>
            <a:endParaRPr lang="ru-RU" sz="1400"/>
          </a:p>
        </p:txBody>
      </p:sp>
      <p:sp>
        <p:nvSpPr>
          <p:cNvPr id="40963" name="TextBox 3"/>
          <p:cNvSpPr txBox="1">
            <a:spLocks noChangeArrowheads="1"/>
          </p:cNvSpPr>
          <p:nvPr/>
        </p:nvSpPr>
        <p:spPr bwMode="auto">
          <a:xfrm>
            <a:off x="328613" y="300038"/>
            <a:ext cx="12430125" cy="6591300"/>
          </a:xfrm>
          <a:prstGeom prst="rect">
            <a:avLst/>
          </a:prstGeom>
          <a:noFill/>
          <a:ln w="9525">
            <a:noFill/>
            <a:miter lim="800000"/>
            <a:headEnd/>
            <a:tailEnd/>
          </a:ln>
        </p:spPr>
        <p:txBody>
          <a:bodyPr wrap="none" lIns="81609" tIns="40804" rIns="81609" bIns="40804">
            <a:spAutoFit/>
          </a:bodyPr>
          <a:lstStyle/>
          <a:p>
            <a:pPr eaLnBrk="1" hangingPunct="1">
              <a:defRPr/>
            </a:pPr>
            <a:r>
              <a:rPr lang="ru-RU" sz="2400" dirty="0">
                <a:solidFill>
                  <a:srgbClr val="FF0000"/>
                </a:solidFill>
                <a:latin typeface="Comic Sans MS" pitchFamily="66" charset="0"/>
                <a:cs typeface="Times New Roman" pitchFamily="18" charset="0"/>
              </a:rPr>
              <a:t>Итоги работы космической станции</a:t>
            </a:r>
          </a:p>
          <a:p>
            <a:pPr eaLnBrk="1" hangingPunct="1">
              <a:defRPr/>
            </a:pPr>
            <a:r>
              <a:rPr lang="ru-RU" dirty="0">
                <a:solidFill>
                  <a:schemeClr val="accent5">
                    <a:lumMod val="75000"/>
                  </a:schemeClr>
                </a:solidFill>
                <a:latin typeface="Comic Sans MS" pitchFamily="66" charset="0"/>
                <a:cs typeface="Times New Roman" pitchFamily="18" charset="0"/>
              </a:rPr>
              <a:t>Анализируя наш полёт, можно отметить, что воспитательно – образовательный </a:t>
            </a:r>
          </a:p>
          <a:p>
            <a:pPr eaLnBrk="1" hangingPunct="1">
              <a:defRPr/>
            </a:pPr>
            <a:r>
              <a:rPr lang="ru-RU" dirty="0">
                <a:solidFill>
                  <a:schemeClr val="accent5">
                    <a:lumMod val="75000"/>
                  </a:schemeClr>
                </a:solidFill>
                <a:latin typeface="Comic Sans MS" pitchFamily="66" charset="0"/>
                <a:cs typeface="Times New Roman" pitchFamily="18" charset="0"/>
              </a:rPr>
              <a:t>процесс осуществляется согласно целям и задачам, которые находятся во взаимосвязи с программой</a:t>
            </a:r>
          </a:p>
          <a:p>
            <a:pPr eaLnBrk="1" hangingPunct="1">
              <a:defRPr/>
            </a:pPr>
            <a:r>
              <a:rPr lang="ru-RU" dirty="0">
                <a:solidFill>
                  <a:schemeClr val="accent5">
                    <a:lumMod val="75000"/>
                  </a:schemeClr>
                </a:solidFill>
                <a:latin typeface="Comic Sans MS" pitchFamily="66" charset="0"/>
                <a:cs typeface="Times New Roman" pitchFamily="18" charset="0"/>
              </a:rPr>
              <a:t>Развития космической станции. Пополняется современным оборудованием развивающая предметно – </a:t>
            </a:r>
          </a:p>
          <a:p>
            <a:pPr eaLnBrk="1" hangingPunct="1">
              <a:defRPr/>
            </a:pPr>
            <a:r>
              <a:rPr lang="ru-RU" dirty="0">
                <a:solidFill>
                  <a:schemeClr val="accent5">
                    <a:lumMod val="75000"/>
                  </a:schemeClr>
                </a:solidFill>
                <a:latin typeface="Comic Sans MS" pitchFamily="66" charset="0"/>
                <a:cs typeface="Times New Roman" pitchFamily="18" charset="0"/>
              </a:rPr>
              <a:t>пространственная среда.</a:t>
            </a:r>
          </a:p>
          <a:p>
            <a:pPr eaLnBrk="1" hangingPunct="1">
              <a:defRPr/>
            </a:pPr>
            <a:r>
              <a:rPr lang="ru-RU" dirty="0">
                <a:solidFill>
                  <a:schemeClr val="accent5">
                    <a:lumMod val="75000"/>
                  </a:schemeClr>
                </a:solidFill>
                <a:latin typeface="Comic Sans MS" pitchFamily="66" charset="0"/>
                <a:cs typeface="Times New Roman" pitchFamily="18" charset="0"/>
              </a:rPr>
              <a:t>Коллектив педагогов строит свою работу в тесном взаимодействии с родителями, что положительно </a:t>
            </a:r>
          </a:p>
          <a:p>
            <a:pPr eaLnBrk="1" hangingPunct="1">
              <a:defRPr/>
            </a:pPr>
            <a:r>
              <a:rPr lang="ru-RU" dirty="0">
                <a:solidFill>
                  <a:schemeClr val="accent5">
                    <a:lumMod val="75000"/>
                  </a:schemeClr>
                </a:solidFill>
                <a:latin typeface="Comic Sans MS" pitchFamily="66" charset="0"/>
                <a:cs typeface="Times New Roman" pitchFamily="18" charset="0"/>
              </a:rPr>
              <a:t>сказывается на воспитательно  – образовательном процессе.</a:t>
            </a:r>
          </a:p>
          <a:p>
            <a:pPr eaLnBrk="1" hangingPunct="1">
              <a:defRPr/>
            </a:pPr>
            <a:r>
              <a:rPr lang="ru-RU" dirty="0">
                <a:solidFill>
                  <a:schemeClr val="accent5">
                    <a:lumMod val="75000"/>
                  </a:schemeClr>
                </a:solidFill>
                <a:latin typeface="Comic Sans MS" pitchFamily="66" charset="0"/>
                <a:cs typeface="Times New Roman" pitchFamily="18" charset="0"/>
              </a:rPr>
              <a:t>Педагоги успешно внедряют в образовательный процесс современные инновационные технологии.</a:t>
            </a:r>
          </a:p>
          <a:p>
            <a:pPr eaLnBrk="1" hangingPunct="1">
              <a:defRPr/>
            </a:pPr>
            <a:r>
              <a:rPr lang="ru-RU" dirty="0">
                <a:solidFill>
                  <a:schemeClr val="accent5">
                    <a:lumMod val="75000"/>
                  </a:schemeClr>
                </a:solidFill>
                <a:latin typeface="Comic Sans MS" pitchFamily="66" charset="0"/>
                <a:cs typeface="Times New Roman" pitchFamily="18" charset="0"/>
              </a:rPr>
              <a:t>На 2020 – 2021 учебный год определены следующие перспективы и планы развития:</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Творческое преобразование и модернизация образовательной среды;</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Повышение уровня профессиональной компетенции педагогов; развитие творческой инициативы;</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Широкое вовлечение родителей воспитанников в образовательную деятельность МБДОУ на правах </a:t>
            </a:r>
          </a:p>
          <a:p>
            <a:pPr eaLnBrk="1" hangingPunct="1">
              <a:defRPr/>
            </a:pPr>
            <a:r>
              <a:rPr lang="ru-RU" dirty="0">
                <a:solidFill>
                  <a:schemeClr val="accent5">
                    <a:lumMod val="75000"/>
                  </a:schemeClr>
                </a:solidFill>
                <a:latin typeface="Comic Sans MS" pitchFamily="66" charset="0"/>
                <a:cs typeface="Times New Roman" pitchFamily="18" charset="0"/>
              </a:rPr>
              <a:t>педагогически компетентных партнеров;</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Сохранение положительной динамики состояния физического и психического здоровья детей;</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Обеспечение всесторонней готовности воспитанников к обучению в школе;</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Расширение спектра дополнительных образовательных услуг с учетом интересов родителей и детей;</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Рост творческих достижений всех участников образовательного процесса, овладение комплексом</a:t>
            </a:r>
          </a:p>
          <a:p>
            <a:pPr eaLnBrk="1" hangingPunct="1">
              <a:defRPr/>
            </a:pPr>
            <a:r>
              <a:rPr lang="ru-RU" dirty="0">
                <a:solidFill>
                  <a:schemeClr val="accent5">
                    <a:lumMod val="75000"/>
                  </a:schemeClr>
                </a:solidFill>
                <a:latin typeface="Comic Sans MS" pitchFamily="66" charset="0"/>
                <a:cs typeface="Times New Roman" pitchFamily="18" charset="0"/>
              </a:rPr>
              <a:t>технических навыков и умений, необходимых для их реализации.</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Создание привлекательного имиджа ДОУ в глазах участников образовательных отношений, </a:t>
            </a:r>
          </a:p>
          <a:p>
            <a:pPr eaLnBrk="1" hangingPunct="1">
              <a:defRPr/>
            </a:pPr>
            <a:r>
              <a:rPr lang="ru-RU" dirty="0">
                <a:solidFill>
                  <a:schemeClr val="accent5">
                    <a:lumMod val="75000"/>
                  </a:schemeClr>
                </a:solidFill>
                <a:latin typeface="Comic Sans MS" pitchFamily="66" charset="0"/>
                <a:cs typeface="Times New Roman" pitchFamily="18" charset="0"/>
              </a:rPr>
              <a:t>расширение сетевого взаимодействия;</a:t>
            </a:r>
          </a:p>
          <a:p>
            <a:pPr eaLnBrk="1" hangingPunct="1">
              <a:buFont typeface="Wingdings" pitchFamily="2" charset="2"/>
              <a:buChar char="ü"/>
              <a:defRPr/>
            </a:pPr>
            <a:r>
              <a:rPr lang="ru-RU" dirty="0">
                <a:solidFill>
                  <a:schemeClr val="accent5">
                    <a:lumMod val="75000"/>
                  </a:schemeClr>
                </a:solidFill>
                <a:latin typeface="Comic Sans MS" pitchFamily="66" charset="0"/>
                <a:cs typeface="Times New Roman" pitchFamily="18" charset="0"/>
              </a:rPr>
              <a:t>Создание в ДОУ открытого информационно – образовательного пространства, в котором созданы </a:t>
            </a:r>
          </a:p>
          <a:p>
            <a:pPr eaLnBrk="1" hangingPunct="1">
              <a:defRPr/>
            </a:pPr>
            <a:r>
              <a:rPr lang="ru-RU" dirty="0">
                <a:solidFill>
                  <a:schemeClr val="accent5">
                    <a:lumMod val="75000"/>
                  </a:schemeClr>
                </a:solidFill>
                <a:latin typeface="Comic Sans MS" pitchFamily="66" charset="0"/>
                <a:cs typeface="Times New Roman" pitchFamily="18" charset="0"/>
              </a:rPr>
              <a:t>условия для личностного роста всех субъектов образовательного процесса.</a:t>
            </a:r>
          </a:p>
        </p:txBody>
      </p:sp>
      <p:pic>
        <p:nvPicPr>
          <p:cNvPr id="46084" name="Picture 2"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7132" y="6943740"/>
            <a:ext cx="1312139" cy="109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Итоги">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7829560" y="6943740"/>
            <a:ext cx="2393032" cy="2393032"/>
          </a:xfrm>
          <a:prstGeom prst="rect">
            <a:avLst/>
          </a:prstGeom>
        </p:spPr>
      </p:pic>
      <p:sp>
        <p:nvSpPr>
          <p:cNvPr id="6" name="Выгнутая вниз стрелка 5">
            <a:hlinkClick r:id="rId6" action="ppaction://hlinksldjump"/>
          </p:cNvPr>
          <p:cNvSpPr/>
          <p:nvPr/>
        </p:nvSpPr>
        <p:spPr>
          <a:xfrm>
            <a:off x="11258584" y="8372500"/>
            <a:ext cx="642942"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7" name="TextBox 1"/>
          <p:cNvSpPr txBox="1">
            <a:spLocks noChangeArrowheads="1"/>
          </p:cNvSpPr>
          <p:nvPr/>
        </p:nvSpPr>
        <p:spPr bwMode="auto">
          <a:xfrm>
            <a:off x="10687080"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9"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Номер слайда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7E30B47F-619B-4750-A56E-9690CD3B2BED}" type="slidenum">
              <a:rPr lang="ru-RU" sz="1400"/>
              <a:pPr>
                <a:spcBef>
                  <a:spcPct val="0"/>
                </a:spcBef>
                <a:buFontTx/>
                <a:buNone/>
              </a:pPr>
              <a:t>33</a:t>
            </a:fld>
            <a:endParaRPr lang="ru-RU" sz="1400"/>
          </a:p>
        </p:txBody>
      </p:sp>
      <p:sp>
        <p:nvSpPr>
          <p:cNvPr id="47107" name="TextBox 3"/>
          <p:cNvSpPr txBox="1">
            <a:spLocks noChangeArrowheads="1"/>
          </p:cNvSpPr>
          <p:nvPr/>
        </p:nvSpPr>
        <p:spPr bwMode="auto">
          <a:xfrm>
            <a:off x="328613" y="300038"/>
            <a:ext cx="11712575" cy="857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2400" dirty="0">
                <a:solidFill>
                  <a:srgbClr val="FF0000"/>
                </a:solidFill>
                <a:latin typeface="Comic Sans MS" panose="030F0702030302020204" pitchFamily="66" charset="0"/>
                <a:cs typeface="Times New Roman" panose="02020603050405020304" pitchFamily="18" charset="0"/>
              </a:rPr>
              <a:t>    Программы, проекты, конкурсы, в которых планируется принять участие в</a:t>
            </a:r>
          </a:p>
          <a:p>
            <a:pPr eaLnBrk="1" hangingPunct="1">
              <a:spcBef>
                <a:spcPct val="0"/>
              </a:spcBef>
              <a:buFontTx/>
              <a:buNone/>
            </a:pPr>
            <a:r>
              <a:rPr lang="ru-RU" sz="2400" dirty="0">
                <a:solidFill>
                  <a:srgbClr val="FF0000"/>
                </a:solidFill>
                <a:latin typeface="Comic Sans MS" panose="030F0702030302020204" pitchFamily="66" charset="0"/>
                <a:cs typeface="Times New Roman" panose="02020603050405020304" pitchFamily="18" charset="0"/>
              </a:rPr>
              <a:t>                                          предстоящем учебном году:</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В 2020 – 2021 учебном году наша команда приняла решение продолжать работу по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инновационной программе </a:t>
            </a:r>
            <a:r>
              <a:rPr lang="ru-RU" sz="1800" dirty="0" smtClean="0">
                <a:solidFill>
                  <a:srgbClr val="0000FF"/>
                </a:solidFill>
                <a:latin typeface="Comic Sans MS" panose="030F0702030302020204" pitchFamily="66" charset="0"/>
                <a:cs typeface="Times New Roman" panose="02020603050405020304" pitchFamily="18" charset="0"/>
              </a:rPr>
              <a:t>«От </a:t>
            </a:r>
            <a:r>
              <a:rPr lang="ru-RU" sz="1800" dirty="0">
                <a:solidFill>
                  <a:srgbClr val="0000FF"/>
                </a:solidFill>
                <a:latin typeface="Comic Sans MS" panose="030F0702030302020204" pitchFamily="66" charset="0"/>
                <a:cs typeface="Times New Roman" panose="02020603050405020304" pitchFamily="18" charset="0"/>
              </a:rPr>
              <a:t>рождения до </a:t>
            </a:r>
            <a:r>
              <a:rPr lang="ru-RU" sz="1800" dirty="0" smtClean="0">
                <a:solidFill>
                  <a:srgbClr val="0000FF"/>
                </a:solidFill>
                <a:latin typeface="Comic Sans MS" panose="030F0702030302020204" pitchFamily="66" charset="0"/>
                <a:cs typeface="Times New Roman" panose="02020603050405020304" pitchFamily="18" charset="0"/>
              </a:rPr>
              <a:t>школы» </a:t>
            </a:r>
            <a:endParaRPr lang="ru-RU" sz="1800" dirty="0">
              <a:solidFill>
                <a:srgbClr val="0000FF"/>
              </a:solidFill>
              <a:latin typeface="Comic Sans MS" panose="030F0702030302020204" pitchFamily="66" charset="0"/>
              <a:cs typeface="Times New Roman" panose="02020603050405020304" pitchFamily="18" charset="0"/>
            </a:endParaRP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под редакцией Н.Е. Вераксы, Т.С. Комаровой, Э.М. Дорофеевой</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Будет продолжена работа экспериментальной площадки по направлению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«Реализация Международного проекта «Афлатун: финансовое и социальное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Образование детей» и инновационной площадки Института художественного образования и </a:t>
            </a:r>
          </a:p>
          <a:p>
            <a:pPr eaLnBrk="1" hangingPunct="1">
              <a:spcBef>
                <a:spcPct val="0"/>
              </a:spcBef>
              <a:buFontTx/>
              <a:buNone/>
            </a:pPr>
            <a:r>
              <a:rPr lang="ru-RU" sz="1800" dirty="0" err="1">
                <a:solidFill>
                  <a:srgbClr val="0000FF"/>
                </a:solidFill>
                <a:latin typeface="Comic Sans MS" panose="030F0702030302020204" pitchFamily="66" charset="0"/>
                <a:cs typeface="Times New Roman" panose="02020603050405020304" pitchFamily="18" charset="0"/>
              </a:rPr>
              <a:t>культурологии</a:t>
            </a:r>
            <a:r>
              <a:rPr lang="ru-RU" sz="1800" dirty="0">
                <a:solidFill>
                  <a:srgbClr val="0000FF"/>
                </a:solidFill>
                <a:latin typeface="Comic Sans MS" panose="030F0702030302020204" pitchFamily="66" charset="0"/>
                <a:cs typeface="Times New Roman" panose="02020603050405020304" pitchFamily="18" charset="0"/>
              </a:rPr>
              <a:t> РАО: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«Вариативные модели интеграции </a:t>
            </a:r>
            <a:r>
              <a:rPr lang="ru-RU" sz="1800" dirty="0" err="1">
                <a:solidFill>
                  <a:srgbClr val="0000FF"/>
                </a:solidFill>
                <a:latin typeface="Comic Sans MS" panose="030F0702030302020204" pitchFamily="66" charset="0"/>
                <a:cs typeface="Times New Roman" panose="02020603050405020304" pitchFamily="18" charset="0"/>
              </a:rPr>
              <a:t>эстественно</a:t>
            </a:r>
            <a:r>
              <a:rPr lang="ru-RU" sz="1800" dirty="0">
                <a:solidFill>
                  <a:srgbClr val="0000FF"/>
                </a:solidFill>
                <a:latin typeface="Comic Sans MS" panose="030F0702030302020204" pitchFamily="66" charset="0"/>
                <a:cs typeface="Times New Roman" panose="02020603050405020304" pitchFamily="18" charset="0"/>
              </a:rPr>
              <a:t> – научного и художественно – </a:t>
            </a:r>
            <a:r>
              <a:rPr lang="ru-RU" sz="1800" dirty="0" err="1">
                <a:solidFill>
                  <a:srgbClr val="0000FF"/>
                </a:solidFill>
                <a:latin typeface="Comic Sans MS" panose="030F0702030302020204" pitchFamily="66" charset="0"/>
                <a:cs typeface="Times New Roman" panose="02020603050405020304" pitchFamily="18" charset="0"/>
              </a:rPr>
              <a:t>эстетичекого</a:t>
            </a:r>
            <a:endParaRPr lang="ru-RU" sz="1800" dirty="0">
              <a:solidFill>
                <a:srgbClr val="0000FF"/>
              </a:solidFill>
              <a:latin typeface="Comic Sans MS" panose="030F0702030302020204" pitchFamily="66" charset="0"/>
              <a:cs typeface="Times New Roman" panose="02020603050405020304" pitchFamily="18" charset="0"/>
            </a:endParaRP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содержания образования» (</a:t>
            </a:r>
            <a:r>
              <a:rPr lang="en-US" sz="1800" dirty="0">
                <a:solidFill>
                  <a:srgbClr val="0000FF"/>
                </a:solidFill>
                <a:latin typeface="Comic Sans MS" panose="030F0702030302020204" pitchFamily="66" charset="0"/>
                <a:cs typeface="Times New Roman" panose="02020603050405020304" pitchFamily="18" charset="0"/>
              </a:rPr>
              <a:t>STEAM</a:t>
            </a:r>
            <a:r>
              <a:rPr lang="ru-RU" sz="1800" dirty="0">
                <a:solidFill>
                  <a:srgbClr val="0000FF"/>
                </a:solidFill>
                <a:latin typeface="Comic Sans MS" panose="030F0702030302020204" pitchFamily="66" charset="0"/>
                <a:cs typeface="Times New Roman" panose="02020603050405020304" pitchFamily="18" charset="0"/>
              </a:rPr>
              <a:t>).</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К реализации поставлены следующие задачи:</a:t>
            </a:r>
          </a:p>
          <a:p>
            <a:pPr eaLnBrk="1" hangingPunct="1">
              <a:spcBef>
                <a:spcPct val="0"/>
              </a:spcBef>
              <a:buFont typeface="Wingdings" panose="05000000000000000000" pitchFamily="2" charset="2"/>
              <a:buChar char="Ø"/>
            </a:pPr>
            <a:r>
              <a:rPr lang="ru-RU" sz="1800" dirty="0">
                <a:solidFill>
                  <a:srgbClr val="0000FF"/>
                </a:solidFill>
                <a:latin typeface="Comic Sans MS" panose="030F0702030302020204" pitchFamily="66" charset="0"/>
                <a:cs typeface="Times New Roman" panose="02020603050405020304" pitchFamily="18" charset="0"/>
              </a:rPr>
              <a:t> «Внедрение рабочей программы воспитания»;</a:t>
            </a:r>
          </a:p>
          <a:p>
            <a:pPr eaLnBrk="1" hangingPunct="1">
              <a:spcBef>
                <a:spcPct val="0"/>
              </a:spcBef>
              <a:buFont typeface="Wingdings" panose="05000000000000000000" pitchFamily="2" charset="2"/>
              <a:buChar char="Ø"/>
            </a:pPr>
            <a:r>
              <a:rPr lang="ru-RU" sz="1800" dirty="0">
                <a:solidFill>
                  <a:srgbClr val="0000FF"/>
                </a:solidFill>
                <a:latin typeface="Comic Sans MS" panose="030F0702030302020204" pitchFamily="66" charset="0"/>
                <a:cs typeface="Times New Roman" panose="02020603050405020304" pitchFamily="18" charset="0"/>
              </a:rPr>
              <a:t>«Повышение качества образования через внедрение современных образовательных технологий»</a:t>
            </a:r>
          </a:p>
          <a:p>
            <a:pPr eaLnBrk="1" hangingPunct="1">
              <a:spcBef>
                <a:spcPct val="0"/>
              </a:spcBef>
              <a:buFont typeface="Wingdings" panose="05000000000000000000" pitchFamily="2" charset="2"/>
              <a:buChar char="Ø"/>
            </a:pPr>
            <a:r>
              <a:rPr lang="ru-RU" sz="1800" dirty="0">
                <a:solidFill>
                  <a:srgbClr val="0000FF"/>
                </a:solidFill>
                <a:latin typeface="Comic Sans MS" panose="030F0702030302020204" pitchFamily="66" charset="0"/>
                <a:cs typeface="Times New Roman" panose="02020603050405020304" pitchFamily="18" charset="0"/>
              </a:rPr>
              <a:t> «совершенствование работы по реализации эффективных форм оздоровления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и физического воспитания дошкольников»</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На базе нашей космической станции в 2020 – 2021 учебном году планируется проведение</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следующих мероприятий :</a:t>
            </a:r>
          </a:p>
          <a:p>
            <a:pPr eaLnBrk="1" hangingPunct="1">
              <a:spcBef>
                <a:spcPct val="0"/>
              </a:spcBef>
              <a:buFont typeface="Wingdings" panose="05000000000000000000" pitchFamily="2" charset="2"/>
              <a:buChar char="ü"/>
            </a:pPr>
            <a:r>
              <a:rPr lang="ru-RU" sz="1800" dirty="0">
                <a:solidFill>
                  <a:srgbClr val="0000FF"/>
                </a:solidFill>
                <a:latin typeface="Comic Sans MS" panose="030F0702030302020204" pitchFamily="66" charset="0"/>
                <a:cs typeface="Times New Roman" panose="02020603050405020304" pitchFamily="18" charset="0"/>
              </a:rPr>
              <a:t> городские соревнования для детей предшкольного возраста «Осенняя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спартакаида», сентябрь 2021 г.</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Педагоги ДОУ планируют принять участие во Всероссийском конкурсе</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«Воспитатели России», Региональном конкурсе социальных проектов</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«Мы вместе», во Всероссийском конкурсе им. Л.С. Выготского,  конкурсе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методических материалов «Уроки финансовой грамотности».</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Воспитанники ДОУ примут участие во всех конкурсах и фестивалях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Муниципального уровня, планируют принимать участие в конкурсах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Международного и всероссийского уровней.</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В сентябре 2021 года к нашей космической станции Звездочка будет произведена</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 стыковка 3-х корпусов. Экипаж увеличится на </a:t>
            </a:r>
            <a:r>
              <a:rPr lang="ru-RU" sz="1800" dirty="0" smtClean="0">
                <a:solidFill>
                  <a:srgbClr val="0000FF"/>
                </a:solidFill>
                <a:latin typeface="Comic Sans MS" panose="030F0702030302020204" pitchFamily="66" charset="0"/>
                <a:cs typeface="Times New Roman" panose="02020603050405020304" pitchFamily="18" charset="0"/>
              </a:rPr>
              <a:t>142 </a:t>
            </a:r>
            <a:r>
              <a:rPr lang="ru-RU" sz="1800" dirty="0">
                <a:solidFill>
                  <a:srgbClr val="0000FF"/>
                </a:solidFill>
                <a:latin typeface="Comic Sans MS" panose="030F0702030302020204" pitchFamily="66" charset="0"/>
                <a:cs typeface="Times New Roman" panose="02020603050405020304" pitchFamily="18" charset="0"/>
              </a:rPr>
              <a:t>человек, а количество </a:t>
            </a:r>
            <a:r>
              <a:rPr lang="ru-RU" sz="1800" dirty="0" smtClean="0">
                <a:solidFill>
                  <a:srgbClr val="0000FF"/>
                </a:solidFill>
                <a:latin typeface="Comic Sans MS" panose="030F0702030302020204" pitchFamily="66" charset="0"/>
                <a:cs typeface="Times New Roman" panose="02020603050405020304" pitchFamily="18" charset="0"/>
              </a:rPr>
              <a:t>звёздочек </a:t>
            </a:r>
            <a:r>
              <a:rPr lang="ru-RU" sz="1800" dirty="0">
                <a:solidFill>
                  <a:srgbClr val="0000FF"/>
                </a:solidFill>
                <a:latin typeface="Comic Sans MS" panose="030F0702030302020204" pitchFamily="66" charset="0"/>
                <a:cs typeface="Times New Roman" panose="02020603050405020304" pitchFamily="18" charset="0"/>
              </a:rPr>
              <a:t>составит </a:t>
            </a:r>
          </a:p>
          <a:p>
            <a:pPr eaLnBrk="1" hangingPunct="1">
              <a:spcBef>
                <a:spcPct val="0"/>
              </a:spcBef>
              <a:buFontTx/>
              <a:buNone/>
            </a:pPr>
            <a:r>
              <a:rPr lang="ru-RU" sz="1800" dirty="0">
                <a:solidFill>
                  <a:srgbClr val="0000FF"/>
                </a:solidFill>
                <a:latin typeface="Comic Sans MS" panose="030F0702030302020204" pitchFamily="66" charset="0"/>
                <a:cs typeface="Times New Roman" panose="02020603050405020304" pitchFamily="18" charset="0"/>
              </a:rPr>
              <a:t>950 воспитанников.</a:t>
            </a:r>
          </a:p>
        </p:txBody>
      </p:sp>
      <p:pic>
        <p:nvPicPr>
          <p:cNvPr id="2" name="Проверки">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10200854" y="5946937"/>
            <a:ext cx="1960984" cy="1960984"/>
          </a:xfrm>
          <a:prstGeom prst="rect">
            <a:avLst/>
          </a:prstGeom>
        </p:spPr>
      </p:pic>
      <p:sp>
        <p:nvSpPr>
          <p:cNvPr id="5" name="Выгнутая вниз стрелка 4">
            <a:hlinkClick r:id="rId5" action="ppaction://hlinksldjump"/>
          </p:cNvPr>
          <p:cNvSpPr/>
          <p:nvPr/>
        </p:nvSpPr>
        <p:spPr>
          <a:xfrm>
            <a:off x="11544336" y="8372500"/>
            <a:ext cx="642942" cy="64294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6" name="TextBox 1"/>
          <p:cNvSpPr txBox="1">
            <a:spLocks noChangeArrowheads="1"/>
          </p:cNvSpPr>
          <p:nvPr/>
        </p:nvSpPr>
        <p:spPr bwMode="auto">
          <a:xfrm>
            <a:off x="10972832"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89"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Номер слайда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B14E75C9-EE6C-4339-A769-4A3045941CD4}" type="slidenum">
              <a:rPr lang="ru-RU" sz="1400"/>
              <a:pPr>
                <a:spcBef>
                  <a:spcPct val="0"/>
                </a:spcBef>
                <a:buFontTx/>
                <a:buNone/>
              </a:pPr>
              <a:t>34</a:t>
            </a:fld>
            <a:endParaRPr lang="ru-RU" sz="1400"/>
          </a:p>
        </p:txBody>
      </p:sp>
      <p:sp>
        <p:nvSpPr>
          <p:cNvPr id="48131" name="TextBox 1"/>
          <p:cNvSpPr txBox="1">
            <a:spLocks noChangeArrowheads="1"/>
          </p:cNvSpPr>
          <p:nvPr/>
        </p:nvSpPr>
        <p:spPr bwMode="auto">
          <a:xfrm>
            <a:off x="2686050" y="300038"/>
            <a:ext cx="7615238"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endParaRPr lang="ru-RU" sz="3600" b="1">
              <a:solidFill>
                <a:srgbClr val="FF0000"/>
              </a:solidFill>
              <a:latin typeface="Comic Sans MS" panose="030F0702030302020204" pitchFamily="66" charset="0"/>
              <a:cs typeface="Times New Roman" panose="02020603050405020304" pitchFamily="18" charset="0"/>
            </a:endParaRPr>
          </a:p>
        </p:txBody>
      </p:sp>
      <p:sp>
        <p:nvSpPr>
          <p:cNvPr id="48132" name="TextBox 1"/>
          <p:cNvSpPr txBox="1">
            <a:spLocks noChangeArrowheads="1"/>
          </p:cNvSpPr>
          <p:nvPr/>
        </p:nvSpPr>
        <p:spPr bwMode="auto">
          <a:xfrm>
            <a:off x="1257300" y="452438"/>
            <a:ext cx="10787063"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3600" b="1">
                <a:solidFill>
                  <a:srgbClr val="FF0000"/>
                </a:solidFill>
                <a:latin typeface="Comic Sans MS" panose="030F0702030302020204" pitchFamily="66" charset="0"/>
                <a:cs typeface="Times New Roman" panose="02020603050405020304" pitchFamily="18" charset="0"/>
              </a:rPr>
              <a:t>Мультфильм</a:t>
            </a:r>
          </a:p>
        </p:txBody>
      </p:sp>
      <p:pic>
        <p:nvPicPr>
          <p:cNvPr id="48133" name="Picture 7" descr="C:\Users\ДС 41\Desktop\Скриншот 21-11-2021 175305.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85813" y="1157288"/>
            <a:ext cx="11044237" cy="674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4" name="Picture 19" descr="C:\Users\ДС 41\Desktop\Публичный доклад интерактив\рука кружок.png">
            <a:hlinkClick r:id="rId3"/>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614988" y="7515225"/>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Сюрприз">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8543940" y="7784232"/>
            <a:ext cx="1816968" cy="1816968"/>
          </a:xfrm>
          <a:prstGeom prst="rect">
            <a:avLst/>
          </a:prstGeom>
        </p:spPr>
      </p:pic>
      <p:sp>
        <p:nvSpPr>
          <p:cNvPr id="8" name="Выгнутая вниз стрелка 7">
            <a:hlinkClick r:id="rId8" action="ppaction://hlinksldjump"/>
          </p:cNvPr>
          <p:cNvSpPr/>
          <p:nvPr/>
        </p:nvSpPr>
        <p:spPr>
          <a:xfrm>
            <a:off x="11615774" y="8372500"/>
            <a:ext cx="642942"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9"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4043363" y="300038"/>
            <a:ext cx="7500937"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i="1">
                <a:solidFill>
                  <a:srgbClr val="FF0000"/>
                </a:solidFill>
                <a:latin typeface="Comic Sans MS" panose="030F0702030302020204" pitchFamily="66" charset="0"/>
              </a:rPr>
              <a:t>Космическое путешествие</a:t>
            </a:r>
          </a:p>
          <a:p>
            <a:pPr algn="ctr" eaLnBrk="1" hangingPunct="1">
              <a:spcBef>
                <a:spcPct val="0"/>
              </a:spcBef>
              <a:buFontTx/>
              <a:buNone/>
            </a:pPr>
            <a:r>
              <a:rPr lang="ru-RU" sz="2400" b="1" i="1">
                <a:solidFill>
                  <a:srgbClr val="FF0000"/>
                </a:solidFill>
                <a:latin typeface="Comic Sans MS" panose="030F0702030302020204" pitchFamily="66" charset="0"/>
              </a:rPr>
              <a:t>по планетам и созвездиям </a:t>
            </a:r>
          </a:p>
          <a:p>
            <a:pPr algn="ctr" eaLnBrk="1" hangingPunct="1">
              <a:spcBef>
                <a:spcPct val="0"/>
              </a:spcBef>
              <a:buFontTx/>
              <a:buNone/>
            </a:pPr>
            <a:r>
              <a:rPr lang="ru-RU" sz="2400" b="1" i="1">
                <a:solidFill>
                  <a:srgbClr val="FF0000"/>
                </a:solidFill>
                <a:latin typeface="Comic Sans MS" panose="030F0702030302020204" pitchFamily="66" charset="0"/>
              </a:rPr>
              <a:t>МБДОУ «Детский сад № 49 «Звёздочка»</a:t>
            </a:r>
          </a:p>
          <a:p>
            <a:pPr algn="ctr" eaLnBrk="1" hangingPunct="1">
              <a:spcBef>
                <a:spcPct val="0"/>
              </a:spcBef>
              <a:buFontTx/>
              <a:buNone/>
            </a:pPr>
            <a:r>
              <a:rPr lang="ru-RU" sz="2400" b="1" i="1">
                <a:solidFill>
                  <a:srgbClr val="FF0000"/>
                </a:solidFill>
                <a:latin typeface="Comic Sans MS" panose="030F0702030302020204" pitchFamily="66" charset="0"/>
              </a:rPr>
              <a:t>2020/2021 учебный год</a:t>
            </a:r>
          </a:p>
        </p:txBody>
      </p:sp>
      <p:sp>
        <p:nvSpPr>
          <p:cNvPr id="15363" name="TextBox 7"/>
          <p:cNvSpPr txBox="1">
            <a:spLocks noChangeArrowheads="1"/>
          </p:cNvSpPr>
          <p:nvPr/>
        </p:nvSpPr>
        <p:spPr bwMode="auto">
          <a:xfrm>
            <a:off x="400050" y="5157788"/>
            <a:ext cx="3857625"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000" b="1" i="1">
                <a:solidFill>
                  <a:srgbClr val="7030A0"/>
                </a:solidFill>
                <a:latin typeface="Comic Sans MS" panose="030F0702030302020204" pitchFamily="66" charset="0"/>
              </a:rPr>
              <a:t>«Самое лучшее, что может быть у ребенка – это его счастливое детство. Мы хотим, чтобы наш детский сад был для ребенка домом детства, о котором он будет помнить всю жизнь с теплотой и любовью»</a:t>
            </a:r>
          </a:p>
        </p:txBody>
      </p:sp>
      <p:pic>
        <p:nvPicPr>
          <p:cNvPr id="15364" name="Picture 3"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887075" y="228600"/>
            <a:ext cx="171450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5"/>
          <p:cNvSpPr txBox="1">
            <a:spLocks noChangeArrowheads="1"/>
          </p:cNvSpPr>
          <p:nvPr/>
        </p:nvSpPr>
        <p:spPr bwMode="auto">
          <a:xfrm>
            <a:off x="0" y="3943350"/>
            <a:ext cx="4543425" cy="830263"/>
          </a:xfrm>
          <a:prstGeom prst="rect">
            <a:avLst/>
          </a:prstGeom>
          <a:noFill/>
          <a:ln w="9525">
            <a:noFill/>
            <a:miter lim="800000"/>
            <a:headEnd/>
            <a:tailEnd/>
          </a:ln>
        </p:spPr>
        <p:txBody>
          <a:bodyPr lIns="90860" tIns="45431" rIns="90860" bIns="45431">
            <a:spAutoFit/>
          </a:bodyPr>
          <a:lstStyle/>
          <a:p>
            <a:pPr algn="ctr" eaLnBrk="1" hangingPunct="1">
              <a:defRPr/>
            </a:pPr>
            <a:r>
              <a:rPr lang="ru-RU" sz="1600" b="1" i="1" dirty="0">
                <a:solidFill>
                  <a:schemeClr val="accent5">
                    <a:lumMod val="75000"/>
                  </a:schemeClr>
                </a:solidFill>
                <a:latin typeface="Comic Sans MS" pitchFamily="66" charset="0"/>
                <a:cs typeface="+mn-cs"/>
              </a:rPr>
              <a:t>Коптелкина Наталия Владимировна</a:t>
            </a:r>
          </a:p>
          <a:p>
            <a:pPr algn="ctr" eaLnBrk="1" hangingPunct="1">
              <a:defRPr/>
            </a:pPr>
            <a:r>
              <a:rPr lang="ru-RU" sz="1600" b="1" i="1" dirty="0">
                <a:solidFill>
                  <a:schemeClr val="accent5">
                    <a:lumMod val="75000"/>
                  </a:schemeClr>
                </a:solidFill>
                <a:latin typeface="Comic Sans MS" pitchFamily="66" charset="0"/>
                <a:cs typeface="Arial" charset="0"/>
              </a:rPr>
              <a:t>Путеводная звезда</a:t>
            </a:r>
          </a:p>
          <a:p>
            <a:pPr algn="ctr" eaLnBrk="1" hangingPunct="1">
              <a:defRPr/>
            </a:pPr>
            <a:r>
              <a:rPr lang="ru-RU" sz="1600" b="1" i="1" dirty="0">
                <a:solidFill>
                  <a:schemeClr val="accent5">
                    <a:lumMod val="75000"/>
                  </a:schemeClr>
                </a:solidFill>
                <a:latin typeface="Comic Sans MS" pitchFamily="66" charset="0"/>
                <a:cs typeface="+mn-cs"/>
              </a:rPr>
              <a:t> Детского сада № 49 «Звёздочка»</a:t>
            </a:r>
          </a:p>
        </p:txBody>
      </p:sp>
      <p:sp>
        <p:nvSpPr>
          <p:cNvPr id="15366" name="TextBox 7"/>
          <p:cNvSpPr txBox="1">
            <a:spLocks noChangeArrowheads="1"/>
          </p:cNvSpPr>
          <p:nvPr/>
        </p:nvSpPr>
        <p:spPr bwMode="auto">
          <a:xfrm>
            <a:off x="4543425" y="2014538"/>
            <a:ext cx="7143750"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000" b="1" i="1">
                <a:solidFill>
                  <a:srgbClr val="0070C0"/>
                </a:solidFill>
                <a:latin typeface="Comic Sans MS" panose="030F0702030302020204" pitchFamily="66" charset="0"/>
              </a:rPr>
              <a:t>Дорогие родители наших воспитанников, педагоги, партнёры и друзья нашего образовательного учреждения!</a:t>
            </a:r>
          </a:p>
          <a:p>
            <a:pPr algn="ctr" eaLnBrk="1" hangingPunct="1">
              <a:spcBef>
                <a:spcPct val="0"/>
              </a:spcBef>
              <a:buFontTx/>
              <a:buNone/>
            </a:pPr>
            <a:r>
              <a:rPr lang="ru-RU" sz="2000" b="1" i="1">
                <a:solidFill>
                  <a:srgbClr val="0070C0"/>
                </a:solidFill>
                <a:latin typeface="Comic Sans MS" panose="030F0702030302020204" pitchFamily="66" charset="0"/>
              </a:rPr>
              <a:t>Мы продолжаем путешествовать по космическим просторам дошкольной жизни. Наш интерактивный журнал экипажа космической станции «Звёздочка» проведет Вас нашим звёздным маршрутом, познакомит с главными достижениями, и результатами совместной работы. Мы очень надеемся, что это знакомство будет интересным и познавательным!</a:t>
            </a:r>
          </a:p>
          <a:p>
            <a:pPr algn="ctr" eaLnBrk="1" hangingPunct="1">
              <a:spcBef>
                <a:spcPct val="0"/>
              </a:spcBef>
              <a:buFontTx/>
              <a:buNone/>
            </a:pPr>
            <a:r>
              <a:rPr lang="ru-RU" sz="2000" b="1" i="1">
                <a:solidFill>
                  <a:srgbClr val="0070C0"/>
                </a:solidFill>
                <a:latin typeface="Comic Sans MS" panose="030F0702030302020204" pitchFamily="66" charset="0"/>
              </a:rPr>
              <a:t>Яркой звездой года стал юбилей первого полета человека в космос. То что было мечтой 60  лет назад – стало сегодня нашей реальностью!</a:t>
            </a:r>
          </a:p>
          <a:p>
            <a:pPr algn="ctr" eaLnBrk="1" hangingPunct="1">
              <a:spcBef>
                <a:spcPct val="0"/>
              </a:spcBef>
              <a:buFontTx/>
              <a:buNone/>
            </a:pPr>
            <a:r>
              <a:rPr lang="ru-RU" sz="2000" b="1" i="1">
                <a:solidFill>
                  <a:srgbClr val="0070C0"/>
                </a:solidFill>
                <a:latin typeface="Comic Sans MS" panose="030F0702030302020204" pitchFamily="66" charset="0"/>
              </a:rPr>
              <a:t>Мы воплощаем мечты наших детей!</a:t>
            </a:r>
          </a:p>
          <a:p>
            <a:pPr algn="ctr" eaLnBrk="1" hangingPunct="1">
              <a:spcBef>
                <a:spcPct val="0"/>
              </a:spcBef>
              <a:buFontTx/>
              <a:buNone/>
            </a:pPr>
            <a:endParaRPr lang="ru-RU" sz="2000" b="1" i="1">
              <a:solidFill>
                <a:srgbClr val="0070C0"/>
              </a:solidFill>
              <a:latin typeface="Comic Sans MS" panose="030F0702030302020204" pitchFamily="66" charset="0"/>
            </a:endParaRPr>
          </a:p>
        </p:txBody>
      </p:sp>
      <p:pic>
        <p:nvPicPr>
          <p:cNvPr id="14344" name="Picture 8" descr="C:\Users\ДС 41\Desktop\Публичный доклад интерактив\22-11-2021_13-22-10\image-22-11-21-01-22-1.jpeg"/>
          <p:cNvPicPr>
            <a:picLocks noChangeAspect="1" noChangeArrowheads="1"/>
          </p:cNvPicPr>
          <p:nvPr/>
        </p:nvPicPr>
        <p:blipFill>
          <a:blip r:embed="rId4"/>
          <a:srcRect/>
          <a:stretch>
            <a:fillRect/>
          </a:stretch>
        </p:blipFill>
        <p:spPr bwMode="auto">
          <a:xfrm>
            <a:off x="1114388" y="585758"/>
            <a:ext cx="2357454" cy="3143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Новый проект">
            <a:hlinkClick r:id="" action="ppaction://media"/>
          </p:cNvPr>
          <p:cNvPicPr>
            <a:picLocks noRot="1" noChangeAspect="1"/>
          </p:cNvPicPr>
          <p:nvPr>
            <a:wavAudioFile r:embed="rId1" name="Новый проект.wav"/>
          </p:nvPr>
        </p:nvPicPr>
        <p:blipFill>
          <a:blip r:embed="rId5"/>
          <a:stretch>
            <a:fillRect/>
          </a:stretch>
        </p:blipFill>
        <p:spPr>
          <a:xfrm>
            <a:off x="8472502" y="6872302"/>
            <a:ext cx="2481808" cy="2481808"/>
          </a:xfrm>
          <a:prstGeom prst="rect">
            <a:avLst/>
          </a:prstGeom>
        </p:spPr>
      </p:pic>
      <p:sp>
        <p:nvSpPr>
          <p:cNvPr id="9" name="Выгнутая вниз стрелка 8">
            <a:hlinkClick r:id="rId6" action="ppaction://hlinksldjump"/>
          </p:cNvPr>
          <p:cNvSpPr/>
          <p:nvPr/>
        </p:nvSpPr>
        <p:spPr>
          <a:xfrm>
            <a:off x="11472898" y="8443938"/>
            <a:ext cx="714380"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0" name="TextBox 1"/>
          <p:cNvSpPr txBox="1">
            <a:spLocks noChangeArrowheads="1"/>
          </p:cNvSpPr>
          <p:nvPr/>
        </p:nvSpPr>
        <p:spPr bwMode="auto">
          <a:xfrm>
            <a:off x="10972832" y="8872566"/>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900113" y="3000375"/>
            <a:ext cx="5200650" cy="1588"/>
          </a:xfrm>
          <a:prstGeom prst="line">
            <a:avLst/>
          </a:prstGeom>
          <a:ln>
            <a:noFill/>
          </a:ln>
        </p:spPr>
        <p:style>
          <a:lnRef idx="1">
            <a:schemeClr val="dk1"/>
          </a:lnRef>
          <a:fillRef idx="0">
            <a:schemeClr val="dk1"/>
          </a:fillRef>
          <a:effectRef idx="0">
            <a:schemeClr val="dk1"/>
          </a:effectRef>
          <a:fontRef idx="minor">
            <a:schemeClr val="tx1"/>
          </a:fontRef>
        </p:style>
      </p:cxnSp>
      <p:sp>
        <p:nvSpPr>
          <p:cNvPr id="16387" name="TextBox 9"/>
          <p:cNvSpPr txBox="1">
            <a:spLocks noChangeArrowheads="1"/>
          </p:cNvSpPr>
          <p:nvPr/>
        </p:nvSpPr>
        <p:spPr bwMode="auto">
          <a:xfrm>
            <a:off x="3257550" y="3871913"/>
            <a:ext cx="5200650"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60" tIns="45431" rIns="90860" bIns="45431">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eaLnBrk="1" hangingPunct="1">
              <a:spcBef>
                <a:spcPct val="0"/>
              </a:spcBef>
              <a:buFontTx/>
              <a:buNone/>
            </a:pPr>
            <a:r>
              <a:rPr lang="ru-RU" sz="3800" b="1" i="1">
                <a:solidFill>
                  <a:srgbClr val="0000FF"/>
                </a:solidFill>
                <a:hlinkClick r:id="rId3"/>
              </a:rPr>
              <a:t>Стартовая площадка</a:t>
            </a:r>
            <a:endParaRPr lang="ru-RU" sz="3800" b="1" i="1">
              <a:solidFill>
                <a:srgbClr val="0000FF"/>
              </a:solidFill>
            </a:endParaRPr>
          </a:p>
        </p:txBody>
      </p:sp>
      <p:sp>
        <p:nvSpPr>
          <p:cNvPr id="8" name="Номер слайда 7"/>
          <p:cNvSpPr>
            <a:spLocks noGrp="1"/>
          </p:cNvSpPr>
          <p:nvPr>
            <p:ph type="sldNum" sz="quarter" idx="12"/>
          </p:nvPr>
        </p:nvSpPr>
        <p:spPr>
          <a:xfrm>
            <a:off x="11830092" y="8898913"/>
            <a:ext cx="331438"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36B25D74-6D4C-47FA-AD52-D05838838519}"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5</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16389" name="Picture 3" descr="C:\Users\ДС 41\Desktop\Публичный доклад интерактив\логотип.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687050" y="0"/>
            <a:ext cx="2428875" cy="202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19" descr="C:\Users\ДС 41\Desktop\Публичный доклад интерактив\рука кружок.png">
            <a:hlinkClick r:id="rId3"/>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29238" y="4229100"/>
            <a:ext cx="1000125"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18" descr="C:\Users\ДС 41\Desktop\Публичный доклад интерактив\19-11-2021_10-27-36\image-19-11-21-10-27.jpeg"/>
          <p:cNvPicPr>
            <a:picLocks noChangeAspect="1" noChangeArrowheads="1"/>
          </p:cNvPicPr>
          <p:nvPr/>
        </p:nvPicPr>
        <p:blipFill>
          <a:blip r:embed="rId6"/>
          <a:srcRect/>
          <a:stretch>
            <a:fillRect/>
          </a:stretch>
        </p:blipFill>
        <p:spPr bwMode="auto">
          <a:xfrm>
            <a:off x="8401064" y="442882"/>
            <a:ext cx="2357454" cy="40005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355" name="Picture 19" descr="C:\Users\ДС 41\Desktop\Публичный доклад интерактив\19-11-2021_10-27-36\image-19-11-21-10-27-1.jpeg"/>
          <p:cNvPicPr>
            <a:picLocks noChangeAspect="1" noChangeArrowheads="1"/>
          </p:cNvPicPr>
          <p:nvPr/>
        </p:nvPicPr>
        <p:blipFill>
          <a:blip r:embed="rId7"/>
          <a:srcRect/>
          <a:stretch>
            <a:fillRect/>
          </a:stretch>
        </p:blipFill>
        <p:spPr bwMode="auto">
          <a:xfrm>
            <a:off x="542884" y="371444"/>
            <a:ext cx="4572001" cy="3448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356" name="Picture 20" descr="C:\Users\ДС 41\Desktop\Публичный доклад интерактив\19-11-2021_10-27-36\image-19-11-21-10-27-2.jpeg"/>
          <p:cNvPicPr>
            <a:picLocks noChangeAspect="1" noChangeArrowheads="1"/>
          </p:cNvPicPr>
          <p:nvPr/>
        </p:nvPicPr>
        <p:blipFill>
          <a:blip r:embed="rId8"/>
          <a:srcRect/>
          <a:stretch>
            <a:fillRect/>
          </a:stretch>
        </p:blipFill>
        <p:spPr bwMode="auto">
          <a:xfrm>
            <a:off x="471446" y="4657724"/>
            <a:ext cx="3438525"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357" name="Picture 21" descr="C:\Users\ДС 41\Desktop\Публичный доклад интерактив\19-11-2021_10-27-36\image-19-11-21-10-27.png"/>
          <p:cNvPicPr>
            <a:picLocks noChangeAspect="1" noChangeArrowheads="1"/>
          </p:cNvPicPr>
          <p:nvPr/>
        </p:nvPicPr>
        <p:blipFill>
          <a:blip r:embed="rId9"/>
          <a:srcRect/>
          <a:stretch>
            <a:fillRect/>
          </a:stretch>
        </p:blipFill>
        <p:spPr bwMode="auto">
          <a:xfrm>
            <a:off x="5972172" y="5086352"/>
            <a:ext cx="5214974" cy="37176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5">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11"/>
          <a:stretch>
            <a:fillRect/>
          </a:stretch>
        </p:blipFill>
        <p:spPr>
          <a:xfrm>
            <a:off x="5423120" y="535486"/>
            <a:ext cx="2724192" cy="2724192"/>
          </a:xfrm>
          <a:prstGeom prst="rect">
            <a:avLst/>
          </a:prstGeom>
        </p:spPr>
      </p:pic>
      <p:sp>
        <p:nvSpPr>
          <p:cNvPr id="12" name="Выгнутая вниз стрелка 11">
            <a:hlinkClick r:id="rId12" action="ppaction://hlinksldjump"/>
          </p:cNvPr>
          <p:cNvSpPr/>
          <p:nvPr/>
        </p:nvSpPr>
        <p:spPr>
          <a:xfrm>
            <a:off x="11758650" y="8515376"/>
            <a:ext cx="542884" cy="500066"/>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3"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2"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328613" y="371475"/>
            <a:ext cx="8601075" cy="5354638"/>
          </a:xfrm>
          <a:prstGeom prst="rect">
            <a:avLst/>
          </a:prstGeom>
        </p:spPr>
        <p:txBody>
          <a:bodyPr lIns="90860" tIns="45431" rIns="90860" bIns="45431">
            <a:spAutoFit/>
          </a:bodyPr>
          <a:lstStyle/>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Наименование: </a:t>
            </a:r>
            <a:r>
              <a:rPr lang="ru-RU" b="1" i="1" dirty="0">
                <a:solidFill>
                  <a:schemeClr val="accent4">
                    <a:lumMod val="75000"/>
                  </a:schemeClr>
                </a:solidFill>
                <a:latin typeface="Comic Sans MS" pitchFamily="66" charset="0"/>
                <a:cs typeface="+mn-cs"/>
              </a:rPr>
              <a:t>Муниципальное бюджетное дошкольное образовательное учреждение </a:t>
            </a:r>
            <a:r>
              <a:rPr lang="ru-RU" b="1" i="1" dirty="0">
                <a:solidFill>
                  <a:schemeClr val="accent4">
                    <a:lumMod val="75000"/>
                  </a:schemeClr>
                </a:solidFill>
                <a:latin typeface="Comic Sans MS" pitchFamily="66" charset="0"/>
                <a:cs typeface="Arial" charset="0"/>
              </a:rPr>
              <a:t>городского округа Королёв Московской области</a:t>
            </a:r>
            <a:r>
              <a:rPr lang="ru-RU" b="1" i="1" dirty="0">
                <a:solidFill>
                  <a:schemeClr val="accent4">
                    <a:lumMod val="75000"/>
                  </a:schemeClr>
                </a:solidFill>
                <a:latin typeface="Comic Sans MS" pitchFamily="66" charset="0"/>
                <a:cs typeface="+mn-cs"/>
              </a:rPr>
              <a:t> «Детский сад комбинированного вида  №49 «Звёздочка».</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Сокращенное наименование</a:t>
            </a:r>
            <a:r>
              <a:rPr lang="ru-RU" dirty="0">
                <a:solidFill>
                  <a:schemeClr val="accent4">
                    <a:lumMod val="75000"/>
                  </a:schemeClr>
                </a:solidFill>
                <a:latin typeface="Comic Sans MS" pitchFamily="66" charset="0"/>
                <a:cs typeface="+mn-cs"/>
              </a:rPr>
              <a:t>: </a:t>
            </a:r>
            <a:r>
              <a:rPr lang="ru-RU" b="1" i="1" dirty="0">
                <a:solidFill>
                  <a:schemeClr val="accent4">
                    <a:lumMod val="75000"/>
                  </a:schemeClr>
                </a:solidFill>
                <a:latin typeface="Comic Sans MS" pitchFamily="66" charset="0"/>
                <a:cs typeface="+mn-cs"/>
              </a:rPr>
              <a:t>МБДОУ «Детский сад №49»</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Тип учреждения: </a:t>
            </a:r>
            <a:r>
              <a:rPr lang="ru-RU" b="1" i="1" dirty="0">
                <a:solidFill>
                  <a:schemeClr val="accent4">
                    <a:lumMod val="75000"/>
                  </a:schemeClr>
                </a:solidFill>
                <a:latin typeface="Comic Sans MS" pitchFamily="66" charset="0"/>
                <a:cs typeface="+mn-cs"/>
              </a:rPr>
              <a:t>дошкольное образовательное учреждение</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Вид учреждения: </a:t>
            </a:r>
            <a:r>
              <a:rPr lang="ru-RU" b="1" i="1" dirty="0">
                <a:solidFill>
                  <a:schemeClr val="accent4">
                    <a:lumMod val="75000"/>
                  </a:schemeClr>
                </a:solidFill>
                <a:latin typeface="Comic Sans MS" pitchFamily="66" charset="0"/>
                <a:cs typeface="+mn-cs"/>
              </a:rPr>
              <a:t>детский сад комбинированного вида</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Дата регистрации Устава: </a:t>
            </a:r>
            <a:r>
              <a:rPr lang="ru-RU" b="1" i="1" dirty="0">
                <a:solidFill>
                  <a:schemeClr val="accent4">
                    <a:lumMod val="75000"/>
                  </a:schemeClr>
                </a:solidFill>
                <a:latin typeface="Comic Sans MS" pitchFamily="66" charset="0"/>
                <a:cs typeface="+mn-cs"/>
              </a:rPr>
              <a:t>30.09.2015 (Постановление Администрации Городского округа Королёв Московской области от 30.09.2015 № 1043 – ПА)</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Юридический адрес: </a:t>
            </a:r>
            <a:r>
              <a:rPr lang="ru-RU" b="1" i="1" dirty="0">
                <a:solidFill>
                  <a:schemeClr val="accent4">
                    <a:lumMod val="75000"/>
                  </a:schemeClr>
                </a:solidFill>
                <a:latin typeface="Comic Sans MS" pitchFamily="66" charset="0"/>
                <a:cs typeface="+mn-cs"/>
              </a:rPr>
              <a:t>141090, Московская область, г. Королёв, микрорайон Юбилейный, ул. И.Д. Папанина, д. 6.</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Фактический адрес: </a:t>
            </a:r>
            <a:r>
              <a:rPr lang="ru-RU" b="1" i="1" dirty="0">
                <a:solidFill>
                  <a:schemeClr val="accent4">
                    <a:lumMod val="75000"/>
                  </a:schemeClr>
                </a:solidFill>
                <a:latin typeface="Comic Sans MS" pitchFamily="66" charset="0"/>
                <a:cs typeface="+mn-cs"/>
              </a:rPr>
              <a:t>141090, Московская область, г. Королёв, микрорайон Юбилейный, ул. И.Д. Папанина, д. 6.</a:t>
            </a:r>
          </a:p>
          <a:p>
            <a:pPr defTabSz="908604" eaLnBrk="1" fontAlgn="auto" hangingPunct="1">
              <a:spcBef>
                <a:spcPts val="0"/>
              </a:spcBef>
              <a:spcAft>
                <a:spcPts val="0"/>
              </a:spcAft>
              <a:defRPr/>
            </a:pPr>
            <a:r>
              <a:rPr lang="ru-RU" u="sng" dirty="0">
                <a:solidFill>
                  <a:schemeClr val="accent4">
                    <a:lumMod val="75000"/>
                  </a:schemeClr>
                </a:solidFill>
                <a:latin typeface="Comic Sans MS" pitchFamily="66" charset="0"/>
                <a:cs typeface="+mn-cs"/>
              </a:rPr>
              <a:t>Адрес </a:t>
            </a:r>
            <a:r>
              <a:rPr lang="ru-RU" u="sng" dirty="0" err="1">
                <a:solidFill>
                  <a:schemeClr val="accent4">
                    <a:lumMod val="75000"/>
                  </a:schemeClr>
                </a:solidFill>
                <a:latin typeface="Comic Sans MS" pitchFamily="66" charset="0"/>
                <a:cs typeface="+mn-cs"/>
              </a:rPr>
              <a:t>эл</a:t>
            </a:r>
            <a:r>
              <a:rPr lang="ru-RU" u="sng" dirty="0">
                <a:solidFill>
                  <a:schemeClr val="accent4">
                    <a:lumMod val="75000"/>
                  </a:schemeClr>
                </a:solidFill>
                <a:latin typeface="Comic Sans MS" pitchFamily="66" charset="0"/>
                <a:cs typeface="+mn-cs"/>
              </a:rPr>
              <a:t>. почты:</a:t>
            </a:r>
            <a:r>
              <a:rPr lang="en-US" u="sng" dirty="0">
                <a:solidFill>
                  <a:schemeClr val="accent4">
                    <a:lumMod val="75000"/>
                  </a:schemeClr>
                </a:solidFill>
                <a:latin typeface="Comic Sans MS" pitchFamily="66" charset="0"/>
                <a:cs typeface="+mn-cs"/>
              </a:rPr>
              <a:t> </a:t>
            </a:r>
            <a:r>
              <a:rPr lang="en-US" dirty="0">
                <a:solidFill>
                  <a:schemeClr val="accent4">
                    <a:lumMod val="75000"/>
                  </a:schemeClr>
                </a:solidFill>
                <a:latin typeface="Comic Sans MS" pitchFamily="66" charset="0"/>
                <a:cs typeface="+mn-cs"/>
                <a:hlinkClick r:id="rId4"/>
              </a:rPr>
              <a:t>zvezdochka_41@mail.ru</a:t>
            </a:r>
            <a:r>
              <a:rPr lang="en-US" dirty="0">
                <a:solidFill>
                  <a:schemeClr val="accent4">
                    <a:lumMod val="75000"/>
                  </a:schemeClr>
                </a:solidFill>
                <a:latin typeface="Comic Sans MS" pitchFamily="66" charset="0"/>
                <a:cs typeface="+mn-cs"/>
              </a:rPr>
              <a:t>   </a:t>
            </a:r>
            <a:r>
              <a:rPr lang="ru-RU" dirty="0">
                <a:solidFill>
                  <a:schemeClr val="accent4">
                    <a:lumMod val="75000"/>
                  </a:schemeClr>
                </a:solidFill>
                <a:latin typeface="Comic Sans MS" pitchFamily="66" charset="0"/>
                <a:cs typeface="+mn-cs"/>
              </a:rPr>
              <a:t>Адрес сайта: </a:t>
            </a:r>
            <a:r>
              <a:rPr lang="en-US" dirty="0">
                <a:solidFill>
                  <a:schemeClr val="accent4">
                    <a:lumMod val="75000"/>
                  </a:schemeClr>
                </a:solidFill>
                <a:latin typeface="Comic Sans MS" pitchFamily="66" charset="0"/>
                <a:cs typeface="+mn-cs"/>
                <a:hlinkClick r:id="rId5"/>
              </a:rPr>
              <a:t>https://ds49.edu.korolev.ru/</a:t>
            </a:r>
            <a:endParaRPr lang="ru-RU" dirty="0">
              <a:solidFill>
                <a:schemeClr val="accent4">
                  <a:lumMod val="75000"/>
                </a:schemeClr>
              </a:solidFill>
              <a:latin typeface="Comic Sans MS" pitchFamily="66" charset="0"/>
              <a:cs typeface="+mn-cs"/>
            </a:endParaRPr>
          </a:p>
          <a:p>
            <a:pPr defTabSz="908604" eaLnBrk="1" fontAlgn="auto" hangingPunct="1">
              <a:spcBef>
                <a:spcPts val="0"/>
              </a:spcBef>
              <a:spcAft>
                <a:spcPts val="0"/>
              </a:spcAft>
              <a:defRPr/>
            </a:pPr>
            <a:r>
              <a:rPr lang="ru-RU" dirty="0">
                <a:solidFill>
                  <a:schemeClr val="accent4">
                    <a:lumMod val="75000"/>
                  </a:schemeClr>
                </a:solidFill>
                <a:latin typeface="Comic Sans MS" pitchFamily="66" charset="0"/>
                <a:cs typeface="+mn-cs"/>
              </a:rPr>
              <a:t>Детский сад осуществляет образовательную деятельность согласно Лицензии </a:t>
            </a:r>
            <a:r>
              <a:rPr lang="ru-RU" b="1" i="1" dirty="0">
                <a:solidFill>
                  <a:schemeClr val="accent4">
                    <a:lumMod val="75000"/>
                  </a:schemeClr>
                </a:solidFill>
                <a:latin typeface="Comic Sans MS" pitchFamily="66" charset="0"/>
                <a:cs typeface="+mn-cs"/>
              </a:rPr>
              <a:t>№    76522, серия 50 Л №0008402, дата выдачи: 19 октября 2016 г., срок действия: бессрочно.   </a:t>
            </a:r>
          </a:p>
        </p:txBody>
      </p:sp>
      <p:sp>
        <p:nvSpPr>
          <p:cNvPr id="3" name="TextBox 2"/>
          <p:cNvSpPr txBox="1"/>
          <p:nvPr/>
        </p:nvSpPr>
        <p:spPr>
          <a:xfrm>
            <a:off x="400050" y="5943600"/>
            <a:ext cx="12042775" cy="2852738"/>
          </a:xfrm>
          <a:prstGeom prst="rect">
            <a:avLst/>
          </a:prstGeom>
          <a:noFill/>
          <a:ln>
            <a:noFill/>
          </a:ln>
        </p:spPr>
        <p:txBody>
          <a:bodyPr wrap="none" lIns="81609" tIns="40804" rIns="81609" bIns="40804">
            <a:spAutoFit/>
          </a:bodyPr>
          <a:lstStyle/>
          <a:p>
            <a:pPr algn="ctr" defTabSz="908604" eaLnBrk="1" fontAlgn="auto" hangingPunct="1">
              <a:spcBef>
                <a:spcPts val="0"/>
              </a:spcBef>
              <a:spcAft>
                <a:spcPts val="0"/>
              </a:spcAft>
              <a:defRPr/>
            </a:pPr>
            <a:r>
              <a:rPr lang="ru-RU" sz="2000" b="1" i="1" dirty="0">
                <a:solidFill>
                  <a:srgbClr val="C00000"/>
                </a:solidFill>
                <a:latin typeface="+mn-lt"/>
                <a:cs typeface="+mn-cs"/>
              </a:rPr>
              <a:t>Наша космическая станция  «Звёздочка» впервые отправился в космическое путешествие в 1966г.</a:t>
            </a:r>
          </a:p>
          <a:p>
            <a:pPr algn="ctr" defTabSz="908604" eaLnBrk="1" fontAlgn="auto" hangingPunct="1">
              <a:spcBef>
                <a:spcPts val="0"/>
              </a:spcBef>
              <a:spcAft>
                <a:spcPts val="0"/>
              </a:spcAft>
              <a:defRPr/>
            </a:pPr>
            <a:r>
              <a:rPr lang="ru-RU" sz="2000" b="1" i="1" dirty="0">
                <a:solidFill>
                  <a:srgbClr val="C00000"/>
                </a:solidFill>
                <a:latin typeface="+mn-lt"/>
                <a:cs typeface="+mn-cs"/>
              </a:rPr>
              <a:t>Наш экипаж:4 руководителя, 25 педагогов, 21 помощник</a:t>
            </a:r>
          </a:p>
          <a:p>
            <a:pPr algn="ctr" defTabSz="908604" eaLnBrk="1" fontAlgn="auto" hangingPunct="1">
              <a:spcBef>
                <a:spcPts val="0"/>
              </a:spcBef>
              <a:spcAft>
                <a:spcPts val="0"/>
              </a:spcAft>
              <a:defRPr/>
            </a:pPr>
            <a:r>
              <a:rPr lang="ru-RU" sz="2000" b="1" i="1" dirty="0">
                <a:solidFill>
                  <a:srgbClr val="C00000"/>
                </a:solidFill>
                <a:latin typeface="+mn-lt"/>
                <a:cs typeface="+mn-cs"/>
              </a:rPr>
              <a:t>Списочный состав на борту - 302  самые яркие и талантливые звёздочки.</a:t>
            </a:r>
          </a:p>
          <a:p>
            <a:pPr algn="ctr" defTabSz="908604" eaLnBrk="1" fontAlgn="auto" hangingPunct="1">
              <a:spcBef>
                <a:spcPts val="0"/>
              </a:spcBef>
              <a:spcAft>
                <a:spcPts val="0"/>
              </a:spcAft>
              <a:defRPr/>
            </a:pPr>
            <a:r>
              <a:rPr lang="ru-RU" sz="2000" b="1" i="1" dirty="0">
                <a:solidFill>
                  <a:srgbClr val="C00000"/>
                </a:solidFill>
                <a:latin typeface="+mn-lt"/>
                <a:cs typeface="+mn-cs"/>
              </a:rPr>
              <a:t>Звёздочки образуют 10 групп – созвездий.</a:t>
            </a:r>
          </a:p>
          <a:p>
            <a:pPr algn="ctr" defTabSz="908604" eaLnBrk="1" fontAlgn="auto" hangingPunct="1">
              <a:spcBef>
                <a:spcPts val="0"/>
              </a:spcBef>
              <a:spcAft>
                <a:spcPts val="0"/>
              </a:spcAft>
              <a:defRPr/>
            </a:pPr>
            <a:r>
              <a:rPr lang="ru-RU" sz="2000" b="1" i="1" dirty="0">
                <a:solidFill>
                  <a:srgbClr val="C00000"/>
                </a:solidFill>
                <a:latin typeface="+mn-lt"/>
                <a:cs typeface="+mn-cs"/>
              </a:rPr>
              <a:t>Созвездия размещаются  в 3-х секциях 2-х этажной космической станции общей площадью 1995 кв.м.</a:t>
            </a:r>
          </a:p>
          <a:p>
            <a:pPr algn="ctr" defTabSz="908604" eaLnBrk="1" fontAlgn="auto" hangingPunct="1">
              <a:spcBef>
                <a:spcPts val="0"/>
              </a:spcBef>
              <a:spcAft>
                <a:spcPts val="0"/>
              </a:spcAft>
              <a:defRPr/>
            </a:pPr>
            <a:r>
              <a:rPr lang="ru-RU" sz="2000" b="1" i="1" dirty="0">
                <a:solidFill>
                  <a:srgbClr val="C00000"/>
                </a:solidFill>
                <a:latin typeface="+mn-lt"/>
                <a:cs typeface="+mn-cs"/>
              </a:rPr>
              <a:t>Звёздочки развивают свои творческие таланты в музыкальном зале,</a:t>
            </a:r>
          </a:p>
          <a:p>
            <a:pPr algn="ctr" defTabSz="908604" eaLnBrk="1" fontAlgn="auto" hangingPunct="1">
              <a:spcBef>
                <a:spcPts val="0"/>
              </a:spcBef>
              <a:spcAft>
                <a:spcPts val="0"/>
              </a:spcAft>
              <a:defRPr/>
            </a:pPr>
            <a:r>
              <a:rPr lang="ru-RU" sz="2000" b="1" i="1" dirty="0">
                <a:solidFill>
                  <a:srgbClr val="C00000"/>
                </a:solidFill>
                <a:latin typeface="+mn-lt"/>
                <a:cs typeface="+mn-cs"/>
              </a:rPr>
              <a:t> а для занятий физкультурой имеется спортивный зал.</a:t>
            </a:r>
          </a:p>
          <a:p>
            <a:pPr algn="ctr" defTabSz="908604" eaLnBrk="1" fontAlgn="auto" hangingPunct="1">
              <a:spcBef>
                <a:spcPts val="0"/>
              </a:spcBef>
              <a:spcAft>
                <a:spcPts val="0"/>
              </a:spcAft>
              <a:defRPr/>
            </a:pPr>
            <a:r>
              <a:rPr lang="ru-RU" sz="2000" b="1" i="1" dirty="0">
                <a:solidFill>
                  <a:srgbClr val="C00000"/>
                </a:solidFill>
                <a:latin typeface="+mn-lt"/>
                <a:cs typeface="+mn-cs"/>
              </a:rPr>
              <a:t>За яркостью свечения наших звёздочек следят врач и медсестра, </a:t>
            </a:r>
          </a:p>
          <a:p>
            <a:pPr algn="ctr" defTabSz="908604" eaLnBrk="1" fontAlgn="auto" hangingPunct="1">
              <a:spcBef>
                <a:spcPts val="0"/>
              </a:spcBef>
              <a:spcAft>
                <a:spcPts val="0"/>
              </a:spcAft>
              <a:defRPr/>
            </a:pPr>
            <a:r>
              <a:rPr lang="ru-RU" sz="2000" b="1" i="1" dirty="0">
                <a:solidFill>
                  <a:srgbClr val="C00000"/>
                </a:solidFill>
                <a:latin typeface="+mn-lt"/>
                <a:cs typeface="+mn-cs"/>
              </a:rPr>
              <a:t>которые располагаются в медицинском блоке.</a:t>
            </a:r>
          </a:p>
        </p:txBody>
      </p:sp>
      <p:sp>
        <p:nvSpPr>
          <p:cNvPr id="5" name="Номер слайда 4"/>
          <p:cNvSpPr>
            <a:spLocks noGrp="1"/>
          </p:cNvSpPr>
          <p:nvPr>
            <p:ph type="sldNum" sz="quarter" idx="12"/>
          </p:nvPr>
        </p:nvSpPr>
        <p:spPr>
          <a:xfrm>
            <a:off x="11901527" y="8898913"/>
            <a:ext cx="259999" cy="511171"/>
          </a:xfrm>
        </p:spPr>
        <p:txBody>
          <a:bodyPr rtlCol="0">
            <a:scene3d>
              <a:camera prst="orthographicFront"/>
              <a:lightRig rig="glow" dir="tl">
                <a:rot lat="0" lon="0" rev="5400000"/>
              </a:lightRig>
            </a:scene3d>
            <a:sp3d contourW="12700">
              <a:bevelT w="25400" h="25400"/>
              <a:contourClr>
                <a:schemeClr val="accent6">
                  <a:shade val="73000"/>
                </a:schemeClr>
              </a:contourClr>
            </a:sp3d>
          </a:bodyPr>
          <a:lstStyle/>
          <a:p>
            <a:pPr defTabSz="908604" fontAlgn="auto">
              <a:spcBef>
                <a:spcPts val="0"/>
              </a:spcBef>
              <a:spcAft>
                <a:spcPts val="0"/>
              </a:spcAft>
              <a:defRPr/>
            </a:pPr>
            <a:fld id="{2DCEFDA7-8513-49AF-9283-385C5127EE4D}" type="slidenum">
              <a:rPr lang="ru-RU"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pPr defTabSz="908604" fontAlgn="auto">
                <a:spcBef>
                  <a:spcPts val="0"/>
                </a:spcBef>
                <a:spcAft>
                  <a:spcPts val="0"/>
                </a:spcAft>
                <a:defRPr/>
              </a:pPr>
              <a:t>6</a:t>
            </a:fld>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pic>
        <p:nvPicPr>
          <p:cNvPr id="17413" name="Picture 11" descr="C:\Users\ДС 41\Desktop\Публичный доклад интерактив\tenor.gif">
            <a:hlinkClick r:id="rId6"/>
          </p:cNvPr>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924925" y="371475"/>
            <a:ext cx="947738"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6" descr="C:\Users\ДС 41\Desktop\Публичный доклад интерактив\а.jpg">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9972675" y="371475"/>
            <a:ext cx="1138238" cy="8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7" descr="C:\Users\ДС 41\Desktop\Публичный доклад интерактив\s1200.png">
            <a:hlinkClick r:id="rId10"/>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11187113" y="300038"/>
            <a:ext cx="928687" cy="92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6" name="Picture 3" descr="C:\Users\ДС 41\Desktop\Публичный доклад интерактив\логотип.pn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9472613" y="1514475"/>
            <a:ext cx="3000375" cy="250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7" name="Picture 19" descr="C:\Users\ДС 41\Desktop\Публичный доклад интерактив\рука кружок.png">
            <a:hlinkClick r:id="rId6"/>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8901113" y="8001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19" descr="C:\Users\ДС 41\Desktop\Публичный доклад интерактив\рука кружок.png">
            <a:hlinkClick r:id="rId8"/>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9972675" y="728663"/>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19" descr="C:\Users\ДС 41\Desktop\Публичный доклад интерактив\рука кружок.png">
            <a:hlinkClick r:id="rId10"/>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1187113" y="728663"/>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6">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a:stretch>
            <a:fillRect/>
          </a:stretch>
        </p:blipFill>
        <p:spPr>
          <a:xfrm>
            <a:off x="10182761" y="4014788"/>
            <a:ext cx="1744960" cy="1744960"/>
          </a:xfrm>
          <a:prstGeom prst="rect">
            <a:avLst/>
          </a:prstGeom>
        </p:spPr>
      </p:pic>
      <p:sp>
        <p:nvSpPr>
          <p:cNvPr id="13" name="Выгнутая вниз стрелка 12">
            <a:hlinkClick r:id="rId16" action="ppaction://hlinksldjump"/>
          </p:cNvPr>
          <p:cNvSpPr/>
          <p:nvPr/>
        </p:nvSpPr>
        <p:spPr>
          <a:xfrm>
            <a:off x="11687212" y="8372500"/>
            <a:ext cx="857256" cy="571504"/>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4"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02"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Номер слайда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B76650BD-3739-43D6-A758-16A69694CCFC}" type="slidenum">
              <a:rPr lang="ru-RU" sz="1400">
                <a:solidFill>
                  <a:schemeClr val="bg1"/>
                </a:solidFill>
              </a:rPr>
              <a:pPr>
                <a:spcBef>
                  <a:spcPct val="0"/>
                </a:spcBef>
                <a:buFontTx/>
                <a:buNone/>
              </a:pPr>
              <a:t>7</a:t>
            </a:fld>
            <a:endParaRPr lang="ru-RU" sz="1400">
              <a:solidFill>
                <a:schemeClr val="bg1"/>
              </a:solidFill>
            </a:endParaRPr>
          </a:p>
        </p:txBody>
      </p:sp>
      <p:sp>
        <p:nvSpPr>
          <p:cNvPr id="16389" name="TextBox 5"/>
          <p:cNvSpPr txBox="1">
            <a:spLocks noChangeArrowheads="1"/>
          </p:cNvSpPr>
          <p:nvPr/>
        </p:nvSpPr>
        <p:spPr bwMode="auto">
          <a:xfrm>
            <a:off x="4829175" y="514350"/>
            <a:ext cx="7143750" cy="4524375"/>
          </a:xfrm>
          <a:prstGeom prst="rect">
            <a:avLst/>
          </a:prstGeom>
          <a:noFill/>
          <a:ln w="9525">
            <a:noFill/>
            <a:miter lim="800000"/>
            <a:headEnd/>
            <a:tailEnd/>
          </a:ln>
        </p:spPr>
        <p:txBody>
          <a:bodyPr lIns="90860" tIns="45431" rIns="90860" bIns="45431">
            <a:spAutoFit/>
          </a:bodyPr>
          <a:lstStyle/>
          <a:p>
            <a:pPr algn="ctr" eaLnBrk="1" hangingPunct="1">
              <a:defRPr/>
            </a:pPr>
            <a:r>
              <a:rPr lang="ru-RU" sz="1800" b="1" i="1" dirty="0">
                <a:solidFill>
                  <a:schemeClr val="accent5">
                    <a:lumMod val="75000"/>
                  </a:schemeClr>
                </a:solidFill>
                <a:latin typeface="Comic Sans MS" pitchFamily="66" charset="0"/>
                <a:cs typeface="+mn-cs"/>
              </a:rPr>
              <a:t>С 2019 года руководит космической станцией </a:t>
            </a:r>
          </a:p>
          <a:p>
            <a:pPr algn="ctr" eaLnBrk="1" hangingPunct="1">
              <a:defRPr/>
            </a:pPr>
            <a:r>
              <a:rPr lang="ru-RU" sz="1800" b="1" i="1" dirty="0">
                <a:solidFill>
                  <a:schemeClr val="accent5">
                    <a:lumMod val="75000"/>
                  </a:schemeClr>
                </a:solidFill>
                <a:latin typeface="Comic Sans MS" pitchFamily="66" charset="0"/>
                <a:cs typeface="+mn-cs"/>
              </a:rPr>
              <a:t>путеводная звезда Коптелкина Наталия Владимировна. </a:t>
            </a:r>
          </a:p>
          <a:p>
            <a:pPr eaLnBrk="1" hangingPunct="1">
              <a:defRPr/>
            </a:pPr>
            <a:r>
              <a:rPr lang="ru-RU" sz="1800" b="1" i="1" dirty="0">
                <a:solidFill>
                  <a:schemeClr val="accent5">
                    <a:lumMod val="75000"/>
                  </a:schemeClr>
                </a:solidFill>
                <a:latin typeface="Comic Sans MS" pitchFamily="66" charset="0"/>
                <a:cs typeface="+mn-cs"/>
              </a:rPr>
              <a:t>Детский сад строит свою работу в соответствии  с действующим законодательством Российской Федерации, указами и распоряжениями Президента Российской Федерации, постановлениями и распоряжениями Правительства Российской Федерации, решениями Учредителя и Уставом.</a:t>
            </a:r>
          </a:p>
          <a:p>
            <a:pPr algn="just" eaLnBrk="1" hangingPunct="1">
              <a:defRPr/>
            </a:pPr>
            <a:r>
              <a:rPr lang="ru-RU" sz="1800" b="1" i="1" dirty="0">
                <a:solidFill>
                  <a:schemeClr val="accent5">
                    <a:lumMod val="75000"/>
                  </a:schemeClr>
                </a:solidFill>
                <a:latin typeface="Comic Sans MS" pitchFamily="66" charset="0"/>
                <a:cs typeface="+mn-cs"/>
              </a:rPr>
              <a:t>В соответствии с установленным государственным статусом образовательное учреждение реализует образовательные программы дошкольного образования и дополнительного образования. </a:t>
            </a:r>
          </a:p>
          <a:p>
            <a:pPr algn="just" eaLnBrk="1" hangingPunct="1">
              <a:defRPr/>
            </a:pPr>
            <a:r>
              <a:rPr lang="ru-RU" sz="1800" b="1" i="1" dirty="0">
                <a:solidFill>
                  <a:schemeClr val="accent5">
                    <a:lumMod val="75000"/>
                  </a:schemeClr>
                </a:solidFill>
                <a:latin typeface="Comic Sans MS" pitchFamily="66" charset="0"/>
                <a:cs typeface="+mn-cs"/>
              </a:rPr>
              <a:t>Прием детей осуществляется в соответствии с «Положением о порядке приема детей в ДОУ». Отношения с законными представителями строятся на договорной основе.</a:t>
            </a:r>
          </a:p>
        </p:txBody>
      </p:sp>
      <p:pic>
        <p:nvPicPr>
          <p:cNvPr id="19460" name="Picture 13" descr="C:\Users\ДС 41\Desktop\Публичный доклад интерактив\image-18-11-20-12-06.jpe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85800" y="585788"/>
            <a:ext cx="3679825" cy="415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5"/>
          <p:cNvSpPr txBox="1">
            <a:spLocks noChangeArrowheads="1"/>
          </p:cNvSpPr>
          <p:nvPr/>
        </p:nvSpPr>
        <p:spPr bwMode="auto">
          <a:xfrm>
            <a:off x="5043488" y="8443913"/>
            <a:ext cx="7143750" cy="307975"/>
          </a:xfrm>
          <a:prstGeom prst="rect">
            <a:avLst/>
          </a:prstGeom>
          <a:noFill/>
          <a:ln w="9525">
            <a:noFill/>
            <a:miter lim="800000"/>
            <a:headEnd/>
            <a:tailEnd/>
          </a:ln>
        </p:spPr>
        <p:txBody>
          <a:bodyPr lIns="90860" tIns="45431" rIns="90860" bIns="45431">
            <a:spAutoFit/>
          </a:bodyPr>
          <a:lstStyle/>
          <a:p>
            <a:pPr algn="ctr" eaLnBrk="1" hangingPunct="1">
              <a:defRPr/>
            </a:pPr>
            <a:r>
              <a:rPr lang="ru-RU" sz="1400" b="1" i="1" dirty="0">
                <a:solidFill>
                  <a:schemeClr val="accent5">
                    <a:lumMod val="75000"/>
                  </a:schemeClr>
                </a:solidFill>
                <a:latin typeface="Comic Sans MS" pitchFamily="66" charset="0"/>
                <a:cs typeface="+mn-cs"/>
              </a:rPr>
              <a:t>Общее родительское собрание, Сентябрь 2020г.</a:t>
            </a:r>
          </a:p>
        </p:txBody>
      </p:sp>
      <p:sp>
        <p:nvSpPr>
          <p:cNvPr id="17" name="TextBox 5"/>
          <p:cNvSpPr txBox="1">
            <a:spLocks noChangeArrowheads="1"/>
          </p:cNvSpPr>
          <p:nvPr/>
        </p:nvSpPr>
        <p:spPr bwMode="auto">
          <a:xfrm>
            <a:off x="328613" y="8443913"/>
            <a:ext cx="5786437" cy="338137"/>
          </a:xfrm>
          <a:prstGeom prst="rect">
            <a:avLst/>
          </a:prstGeom>
          <a:noFill/>
          <a:ln w="9525">
            <a:noFill/>
            <a:miter lim="800000"/>
            <a:headEnd/>
            <a:tailEnd/>
          </a:ln>
        </p:spPr>
        <p:txBody>
          <a:bodyPr lIns="90860" tIns="45431" rIns="90860" bIns="45431">
            <a:spAutoFit/>
          </a:bodyPr>
          <a:lstStyle/>
          <a:p>
            <a:pPr algn="ctr" eaLnBrk="1" hangingPunct="1">
              <a:defRPr/>
            </a:pPr>
            <a:r>
              <a:rPr lang="ru-RU" sz="1400" b="1" i="1" dirty="0">
                <a:solidFill>
                  <a:schemeClr val="accent5">
                    <a:lumMod val="75000"/>
                  </a:schemeClr>
                </a:solidFill>
                <a:latin typeface="Comic Sans MS" pitchFamily="66" charset="0"/>
                <a:cs typeface="+mn-cs"/>
              </a:rPr>
              <a:t>Встреча с родительской общественностью, Апрель 2021 </a:t>
            </a:r>
            <a:r>
              <a:rPr lang="ru-RU" sz="1600" b="1" i="1" dirty="0">
                <a:solidFill>
                  <a:schemeClr val="accent5">
                    <a:lumMod val="75000"/>
                  </a:schemeClr>
                </a:solidFill>
                <a:latin typeface="Comic Sans MS" pitchFamily="66" charset="0"/>
                <a:cs typeface="+mn-cs"/>
              </a:rPr>
              <a:t>г.</a:t>
            </a:r>
          </a:p>
        </p:txBody>
      </p:sp>
      <p:pic>
        <p:nvPicPr>
          <p:cNvPr id="19463" name="Picture 19" descr="C:\Users\ДС 41\Desktop\Публичный доклад интерактив\рука кружок.png">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114675" y="42291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01" name="Picture 17" descr="C:\Users\ДС 41\Desktop\Публичный доклад интерактив\18-11-2021_17-41-54\image-18-11-21-05-41-3.jpeg"/>
          <p:cNvPicPr>
            <a:picLocks noChangeAspect="1" noChangeArrowheads="1"/>
          </p:cNvPicPr>
          <p:nvPr/>
        </p:nvPicPr>
        <p:blipFill>
          <a:blip r:embed="rId7"/>
          <a:srcRect/>
          <a:stretch>
            <a:fillRect/>
          </a:stretch>
        </p:blipFill>
        <p:spPr bwMode="auto">
          <a:xfrm>
            <a:off x="6472238" y="5014914"/>
            <a:ext cx="4572000" cy="3429000"/>
          </a:xfrm>
          <a:prstGeom prst="rect">
            <a:avLst/>
          </a:prstGeom>
          <a:ln>
            <a:noFill/>
          </a:ln>
          <a:effectLst>
            <a:softEdge rad="112500"/>
          </a:effectLst>
        </p:spPr>
      </p:pic>
      <p:pic>
        <p:nvPicPr>
          <p:cNvPr id="3" name="Picture 17" descr="C:\Users\ДС 41\Desktop\Downloads\IMG_7954.jpg"/>
          <p:cNvPicPr>
            <a:picLocks noChangeAspect="1" noChangeArrowheads="1"/>
          </p:cNvPicPr>
          <p:nvPr/>
        </p:nvPicPr>
        <p:blipFill>
          <a:blip r:embed="rId8" cstate="print"/>
          <a:srcRect/>
          <a:stretch>
            <a:fillRect/>
          </a:stretch>
        </p:blipFill>
        <p:spPr bwMode="auto">
          <a:xfrm>
            <a:off x="828636" y="5229228"/>
            <a:ext cx="4214842" cy="3161131"/>
          </a:xfrm>
          <a:prstGeom prst="rect">
            <a:avLst/>
          </a:prstGeom>
          <a:ln>
            <a:noFill/>
          </a:ln>
          <a:effectLst>
            <a:softEdge rad="112500"/>
          </a:effectLst>
        </p:spPr>
      </p:pic>
      <p:pic>
        <p:nvPicPr>
          <p:cNvPr id="2" name="7">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10"/>
          <a:stretch>
            <a:fillRect/>
          </a:stretch>
        </p:blipFill>
        <p:spPr>
          <a:xfrm>
            <a:off x="11230373" y="4800600"/>
            <a:ext cx="1456928" cy="1456928"/>
          </a:xfrm>
          <a:prstGeom prst="rect">
            <a:avLst/>
          </a:prstGeom>
        </p:spPr>
      </p:pic>
      <p:sp>
        <p:nvSpPr>
          <p:cNvPr id="11" name="Выгнутая вниз стрелка 10">
            <a:hlinkClick r:id="rId11" action="ppaction://hlinksldjump"/>
          </p:cNvPr>
          <p:cNvSpPr/>
          <p:nvPr/>
        </p:nvSpPr>
        <p:spPr>
          <a:xfrm>
            <a:off x="11544336" y="8515376"/>
            <a:ext cx="642942" cy="428628"/>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2" name="TextBox 1"/>
          <p:cNvSpPr txBox="1">
            <a:spLocks noChangeArrowheads="1"/>
          </p:cNvSpPr>
          <p:nvPr/>
        </p:nvSpPr>
        <p:spPr bwMode="auto">
          <a:xfrm>
            <a:off x="11229965"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2"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Номер слайда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03022537-E781-4E40-98C0-F05767F802AB}" type="slidenum">
              <a:rPr lang="ru-RU" sz="1400">
                <a:solidFill>
                  <a:schemeClr val="bg1"/>
                </a:solidFill>
              </a:rPr>
              <a:pPr>
                <a:spcBef>
                  <a:spcPct val="0"/>
                </a:spcBef>
                <a:buFontTx/>
                <a:buNone/>
              </a:pPr>
              <a:t>8</a:t>
            </a:fld>
            <a:endParaRPr lang="ru-RU" sz="1400">
              <a:solidFill>
                <a:schemeClr val="bg1"/>
              </a:solidFill>
            </a:endParaRPr>
          </a:p>
        </p:txBody>
      </p:sp>
      <p:sp>
        <p:nvSpPr>
          <p:cNvPr id="5" name="TextBox 4"/>
          <p:cNvSpPr txBox="1"/>
          <p:nvPr/>
        </p:nvSpPr>
        <p:spPr>
          <a:xfrm>
            <a:off x="542925" y="371475"/>
            <a:ext cx="8286750" cy="4770438"/>
          </a:xfrm>
          <a:prstGeom prst="rect">
            <a:avLst/>
          </a:prstGeom>
          <a:noFill/>
        </p:spPr>
        <p:txBody>
          <a:bodyPr>
            <a:spAutoFit/>
          </a:bodyPr>
          <a:lstStyle/>
          <a:p>
            <a:pPr algn="just" eaLnBrk="1" hangingPunct="1">
              <a:defRPr/>
            </a:pPr>
            <a:r>
              <a:rPr lang="ru-RU" sz="2000" dirty="0">
                <a:solidFill>
                  <a:schemeClr val="accent5">
                    <a:lumMod val="75000"/>
                  </a:schemeClr>
                </a:solidFill>
                <a:latin typeface="Comic Sans MS" pitchFamily="66" charset="0"/>
                <a:cs typeface="Times New Roman" pitchFamily="18" charset="0"/>
              </a:rPr>
              <a:t>Наша космическая станция «Звёздочка» расположена в  микрорайоне Юбилейный, г. Королёв. Здание ограждено забором. На территории детского сада расположены: зона застройки, игровая и хозяйственные территории. Детский сад хорошо озеленён, имеются разнообразные виды деревьев, газоны, клумбы и цветники. Имеется общая спортивная площадка. Игровая территория включает в себя десять площадок. Они расположены в непосредственной близости от выходов из детского сада. У каждой группы  имеются прогулочные веранды для защиты детей от солнца и осадков. Игровые площадки оборудованы с учетом двигательной активности детей, имеется игровое оборудование и песочницы с крышками. Все оборудование соответствует СанПин 2.4.1.3049 -13, а также возрасту и росту детей, все участки между собой ограждены кустами.</a:t>
            </a:r>
          </a:p>
        </p:txBody>
      </p:sp>
      <p:pic>
        <p:nvPicPr>
          <p:cNvPr id="20484" name="Picture 3" descr="C:\Users\ДС 41\Desktop\Публичный доклад интерактив\логотип.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687050" y="228600"/>
            <a:ext cx="2114550"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5" descr="C:\Users\ДС 41\Desktop\Публичный доклад интерактив\Веранда Почемучек после покраски.jpg"/>
          <p:cNvPicPr>
            <a:picLocks noChangeAspect="1" noChangeArrowheads="1"/>
          </p:cNvPicPr>
          <p:nvPr/>
        </p:nvPicPr>
        <p:blipFill>
          <a:blip r:embed="rId4" cstate="print"/>
          <a:srcRect/>
          <a:stretch>
            <a:fillRect/>
          </a:stretch>
        </p:blipFill>
        <p:spPr bwMode="auto">
          <a:xfrm>
            <a:off x="685760" y="5229228"/>
            <a:ext cx="3162277" cy="2371707"/>
          </a:xfrm>
          <a:prstGeom prst="rect">
            <a:avLst/>
          </a:prstGeom>
          <a:ln>
            <a:noFill/>
          </a:ln>
          <a:effectLst>
            <a:softEdge rad="112500"/>
          </a:effectLst>
        </p:spPr>
      </p:pic>
      <p:pic>
        <p:nvPicPr>
          <p:cNvPr id="14349" name="Picture 13" descr="C:\Users\ДС 41\Desktop\Публичный доклад интерактив\ПД\ПД\Участки.jpg"/>
          <p:cNvPicPr>
            <a:picLocks noChangeAspect="1" noChangeArrowheads="1"/>
          </p:cNvPicPr>
          <p:nvPr/>
        </p:nvPicPr>
        <p:blipFill>
          <a:blip r:embed="rId5"/>
          <a:srcRect/>
          <a:stretch>
            <a:fillRect/>
          </a:stretch>
        </p:blipFill>
        <p:spPr bwMode="auto">
          <a:xfrm>
            <a:off x="4186222" y="6586550"/>
            <a:ext cx="3502038" cy="2626528"/>
          </a:xfrm>
          <a:prstGeom prst="rect">
            <a:avLst/>
          </a:prstGeom>
          <a:ln>
            <a:noFill/>
          </a:ln>
          <a:effectLst>
            <a:softEdge rad="112500"/>
          </a:effectLst>
        </p:spPr>
      </p:pic>
      <p:pic>
        <p:nvPicPr>
          <p:cNvPr id="14350" name="Picture 14" descr="C:\Users\ДС 41\Desktop\Публичный доклад интерактив\ПД\ПД\IMG_20200806_092917.jpg"/>
          <p:cNvPicPr>
            <a:picLocks noChangeAspect="1" noChangeArrowheads="1"/>
          </p:cNvPicPr>
          <p:nvPr/>
        </p:nvPicPr>
        <p:blipFill>
          <a:blip r:embed="rId6"/>
          <a:srcRect/>
          <a:stretch>
            <a:fillRect/>
          </a:stretch>
        </p:blipFill>
        <p:spPr bwMode="auto">
          <a:xfrm>
            <a:off x="8329626" y="4657724"/>
            <a:ext cx="3429023" cy="2571768"/>
          </a:xfrm>
          <a:prstGeom prst="rect">
            <a:avLst/>
          </a:prstGeom>
          <a:ln>
            <a:noFill/>
          </a:ln>
          <a:effectLst>
            <a:softEdge rad="112500"/>
          </a:effectLst>
        </p:spPr>
      </p:pic>
      <p:pic>
        <p:nvPicPr>
          <p:cNvPr id="20488" name="Picture 15" descr="C:\Users\ДС 41\Desktop\Скриншот 19-11-2020 094656.png">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9186863" y="1871663"/>
            <a:ext cx="3217862"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19" descr="C:\Users\ДС 41\Desktop\Публичный доклад интерактив\рука кружок.png">
            <a:hlinkClick r:id="rId7"/>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0401300" y="3729038"/>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8">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11"/>
          <a:stretch>
            <a:fillRect/>
          </a:stretch>
        </p:blipFill>
        <p:spPr>
          <a:xfrm>
            <a:off x="9729781" y="7336640"/>
            <a:ext cx="1876438" cy="1876438"/>
          </a:xfrm>
          <a:prstGeom prst="rect">
            <a:avLst/>
          </a:prstGeom>
        </p:spPr>
      </p:pic>
      <p:sp>
        <p:nvSpPr>
          <p:cNvPr id="11" name="Выгнутая вниз стрелка 10">
            <a:hlinkClick r:id="rId12" action="ppaction://hlinksldjump"/>
          </p:cNvPr>
          <p:cNvSpPr/>
          <p:nvPr/>
        </p:nvSpPr>
        <p:spPr>
          <a:xfrm>
            <a:off x="11615774" y="8586814"/>
            <a:ext cx="785818" cy="571504"/>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12" name="TextBox 1"/>
          <p:cNvSpPr txBox="1">
            <a:spLocks noChangeArrowheads="1"/>
          </p:cNvSpPr>
          <p:nvPr/>
        </p:nvSpPr>
        <p:spPr bwMode="auto">
          <a:xfrm>
            <a:off x="11229965" y="9148763"/>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9"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Номер слайда 3"/>
          <p:cNvSpPr>
            <a:spLocks noGrp="1"/>
          </p:cNvSpPr>
          <p:nvPr>
            <p:ph type="sldNum" sz="quarter" idx="12"/>
          </p:nvPr>
        </p:nvSpPr>
        <p:spPr bwMode="auto">
          <a:xfrm>
            <a:off x="9186882" y="8872566"/>
            <a:ext cx="2987675" cy="5111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spcBef>
                <a:spcPct val="0"/>
              </a:spcBef>
              <a:buFontTx/>
              <a:buNone/>
            </a:pPr>
            <a:fld id="{F9CBBC43-CA32-4E7C-B3E4-5AAEB4FE22E9}" type="slidenum">
              <a:rPr lang="ru-RU" sz="1400">
                <a:solidFill>
                  <a:schemeClr val="bg1"/>
                </a:solidFill>
              </a:rPr>
              <a:pPr>
                <a:spcBef>
                  <a:spcPct val="0"/>
                </a:spcBef>
                <a:buFontTx/>
                <a:buNone/>
              </a:pPr>
              <a:t>9</a:t>
            </a:fld>
            <a:endParaRPr lang="ru-RU" sz="1400">
              <a:solidFill>
                <a:schemeClr val="bg1"/>
              </a:solidFill>
            </a:endParaRPr>
          </a:p>
        </p:txBody>
      </p:sp>
      <p:sp>
        <p:nvSpPr>
          <p:cNvPr id="5" name="TextBox 5"/>
          <p:cNvSpPr txBox="1">
            <a:spLocks noChangeArrowheads="1"/>
          </p:cNvSpPr>
          <p:nvPr/>
        </p:nvSpPr>
        <p:spPr bwMode="auto">
          <a:xfrm>
            <a:off x="614363" y="585788"/>
            <a:ext cx="11287125" cy="4400550"/>
          </a:xfrm>
          <a:prstGeom prst="rect">
            <a:avLst/>
          </a:prstGeom>
          <a:noFill/>
          <a:ln w="9525">
            <a:noFill/>
            <a:miter lim="800000"/>
            <a:headEnd/>
            <a:tailEnd/>
          </a:ln>
        </p:spPr>
        <p:txBody>
          <a:bodyPr lIns="90860" tIns="45431" rIns="90860" bIns="45431">
            <a:spAutoFit/>
          </a:bodyPr>
          <a:lstStyle/>
          <a:p>
            <a:pPr algn="just" eaLnBrk="1" hangingPunct="1">
              <a:defRPr/>
            </a:pPr>
            <a:r>
              <a:rPr lang="ru-RU" sz="2000" dirty="0">
                <a:solidFill>
                  <a:schemeClr val="accent5">
                    <a:lumMod val="75000"/>
                  </a:schemeClr>
                </a:solidFill>
                <a:latin typeface="Comic Sans MS" pitchFamily="66" charset="0"/>
                <a:cs typeface="Times New Roman" pitchFamily="18" charset="0"/>
              </a:rPr>
              <a:t>	В нашем детском саду имеется кабинет заведующего, методический кабинет, кабинет развивающего обучения, «Зелёная комната», музыкальный зал, спортивный зал, кабинет учителя – логопеда, кабинет педагога – психолога, медицинский блок, состоящий из кабинета врача и медсестры, изолятора и процедурной. На первом этаже расположен ряд служебных помещений: пищеблок, прачечная, служебно – бытовые помещения для персонала. На космической станции имеется десять групповых созвездий для детей дошкольного возраста.</a:t>
            </a:r>
          </a:p>
          <a:p>
            <a:pPr algn="just" eaLnBrk="1" hangingPunct="1">
              <a:defRPr/>
            </a:pPr>
            <a:r>
              <a:rPr lang="ru-RU" sz="2000" dirty="0">
                <a:solidFill>
                  <a:schemeClr val="accent5">
                    <a:lumMod val="75000"/>
                  </a:schemeClr>
                </a:solidFill>
                <a:latin typeface="Comic Sans MS" pitchFamily="66" charset="0"/>
                <a:cs typeface="Times New Roman" pitchFamily="18" charset="0"/>
              </a:rPr>
              <a:t>	В 2020 – 2021 учебном году космическую станцию посещали 302 звёздочки. </a:t>
            </a:r>
          </a:p>
          <a:p>
            <a:pPr algn="just" eaLnBrk="1" hangingPunct="1">
              <a:defRPr/>
            </a:pPr>
            <a:r>
              <a:rPr lang="ru-RU" sz="2000" dirty="0">
                <a:solidFill>
                  <a:schemeClr val="accent5">
                    <a:lumMod val="75000"/>
                  </a:schemeClr>
                </a:solidFill>
                <a:latin typeface="Comic Sans MS" pitchFamily="66" charset="0"/>
                <a:cs typeface="Times New Roman" pitchFamily="18" charset="0"/>
              </a:rPr>
              <a:t>На станции функционируют группы-созвездия:</a:t>
            </a:r>
          </a:p>
          <a:p>
            <a:pPr algn="just" eaLnBrk="1" hangingPunct="1">
              <a:defRPr/>
            </a:pPr>
            <a:r>
              <a:rPr lang="ru-RU" sz="2000" dirty="0">
                <a:solidFill>
                  <a:schemeClr val="accent5">
                    <a:lumMod val="75000"/>
                  </a:schemeClr>
                </a:solidFill>
                <a:latin typeface="Comic Sans MS" pitchFamily="66" charset="0"/>
                <a:cs typeface="Times New Roman" pitchFamily="18" charset="0"/>
              </a:rPr>
              <a:t>1- я младшая группа  - 1 (возраст 2 - 3 года)</a:t>
            </a:r>
          </a:p>
          <a:p>
            <a:pPr algn="just" eaLnBrk="1" hangingPunct="1">
              <a:defRPr/>
            </a:pPr>
            <a:r>
              <a:rPr lang="ru-RU" sz="2000" dirty="0">
                <a:solidFill>
                  <a:schemeClr val="accent5">
                    <a:lumMod val="75000"/>
                  </a:schemeClr>
                </a:solidFill>
                <a:latin typeface="Comic Sans MS" pitchFamily="66" charset="0"/>
                <a:cs typeface="Times New Roman" pitchFamily="18" charset="0"/>
              </a:rPr>
              <a:t>2-я младшая группа – 2 (возраст 3 - 4 года)</a:t>
            </a:r>
          </a:p>
          <a:p>
            <a:pPr algn="just" eaLnBrk="1" hangingPunct="1">
              <a:defRPr/>
            </a:pPr>
            <a:r>
              <a:rPr lang="ru-RU" sz="2000" dirty="0">
                <a:solidFill>
                  <a:schemeClr val="accent5">
                    <a:lumMod val="75000"/>
                  </a:schemeClr>
                </a:solidFill>
                <a:latin typeface="Comic Sans MS" pitchFamily="66" charset="0"/>
                <a:cs typeface="Times New Roman" pitchFamily="18" charset="0"/>
              </a:rPr>
              <a:t>Средняя группа – 4 (возраст 4 - 5 лет)</a:t>
            </a:r>
          </a:p>
          <a:p>
            <a:pPr algn="just" eaLnBrk="1" hangingPunct="1">
              <a:defRPr/>
            </a:pPr>
            <a:r>
              <a:rPr lang="ru-RU" sz="2000" dirty="0">
                <a:solidFill>
                  <a:schemeClr val="accent5">
                    <a:lumMod val="75000"/>
                  </a:schemeClr>
                </a:solidFill>
                <a:latin typeface="Comic Sans MS" pitchFamily="66" charset="0"/>
                <a:cs typeface="Times New Roman" pitchFamily="18" charset="0"/>
              </a:rPr>
              <a:t>Старшая группа – 1 (возраст 5 - 6 лет)</a:t>
            </a:r>
          </a:p>
          <a:p>
            <a:pPr algn="just" eaLnBrk="1" hangingPunct="1">
              <a:defRPr/>
            </a:pPr>
            <a:r>
              <a:rPr lang="ru-RU" sz="2000" dirty="0">
                <a:solidFill>
                  <a:schemeClr val="accent5">
                    <a:lumMod val="75000"/>
                  </a:schemeClr>
                </a:solidFill>
                <a:latin typeface="Comic Sans MS" pitchFamily="66" charset="0"/>
                <a:cs typeface="Times New Roman" pitchFamily="18" charset="0"/>
              </a:rPr>
              <a:t>Подготовительная  - 2 логопедические группы (возраст 6 - 7 лет)</a:t>
            </a:r>
          </a:p>
        </p:txBody>
      </p:sp>
      <p:pic>
        <p:nvPicPr>
          <p:cNvPr id="21508" name="Picture 11" descr="C:\Users\ДС 41\Desktop\Скриншот 20-11-2020 090139.p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86175" y="4943475"/>
            <a:ext cx="5200650" cy="357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19" descr="C:\Users\ДС 41\Desktop\Публичный доклад интерактив\рука кружок.png">
            <a:hlinkClick r:id="rId3"/>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686425" y="7872413"/>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9">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10128846" y="4721027"/>
            <a:ext cx="2032992" cy="2032992"/>
          </a:xfrm>
          <a:prstGeom prst="rect">
            <a:avLst/>
          </a:prstGeom>
        </p:spPr>
      </p:pic>
      <p:sp>
        <p:nvSpPr>
          <p:cNvPr id="7" name="Выгнутая вниз стрелка 6">
            <a:hlinkClick r:id="rId8" action="ppaction://hlinksldjump"/>
          </p:cNvPr>
          <p:cNvSpPr/>
          <p:nvPr/>
        </p:nvSpPr>
        <p:spPr>
          <a:xfrm>
            <a:off x="11544336" y="8301062"/>
            <a:ext cx="714380" cy="642942"/>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schemeClr val="tx1"/>
              </a:solidFill>
            </a:endParaRPr>
          </a:p>
        </p:txBody>
      </p:sp>
      <p:sp>
        <p:nvSpPr>
          <p:cNvPr id="8" name="TextBox 1"/>
          <p:cNvSpPr txBox="1">
            <a:spLocks noChangeArrowheads="1"/>
          </p:cNvSpPr>
          <p:nvPr/>
        </p:nvSpPr>
        <p:spPr bwMode="auto">
          <a:xfrm>
            <a:off x="11044270" y="8944004"/>
            <a:ext cx="1571635"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09" tIns="40804" rIns="81609" bIns="40804">
            <a:spAutoFit/>
          </a:bodyPr>
          <a:lstStyle>
            <a:lvl1pPr>
              <a:spcBef>
                <a:spcPct val="20000"/>
              </a:spcBef>
              <a:buFont typeface="Arial" panose="020B0604020202020204" pitchFamily="34" charset="0"/>
              <a:buChar char="•"/>
              <a:defRPr sz="3300">
                <a:solidFill>
                  <a:srgbClr val="FFC000"/>
                </a:solidFill>
                <a:latin typeface="Calibri" panose="020F0502020204030204" pitchFamily="34" charset="0"/>
              </a:defRPr>
            </a:lvl1pPr>
            <a:lvl2pPr marL="742950" indent="-285750">
              <a:spcBef>
                <a:spcPct val="20000"/>
              </a:spcBef>
              <a:buFont typeface="Arial" panose="020B0604020202020204" pitchFamily="34" charset="0"/>
              <a:buChar char="–"/>
              <a:defRPr sz="2700">
                <a:solidFill>
                  <a:srgbClr val="FFC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C000"/>
                </a:solidFill>
                <a:latin typeface="Calibri" panose="020F0502020204030204" pitchFamily="34" charset="0"/>
              </a:defRPr>
            </a:lvl3pPr>
            <a:lvl4pPr marL="1600200" indent="-228600">
              <a:spcBef>
                <a:spcPct val="20000"/>
              </a:spcBef>
              <a:buFont typeface="Arial" panose="020B0604020202020204" pitchFamily="34" charset="0"/>
              <a:buChar char="–"/>
              <a:defRPr sz="1900">
                <a:solidFill>
                  <a:srgbClr val="FFC000"/>
                </a:solidFill>
                <a:latin typeface="Calibri" panose="020F0502020204030204" pitchFamily="34" charset="0"/>
              </a:defRPr>
            </a:lvl4pPr>
            <a:lvl5pPr marL="2057400" indent="-228600">
              <a:spcBef>
                <a:spcPct val="20000"/>
              </a:spcBef>
              <a:buFont typeface="Arial" panose="020B0604020202020204" pitchFamily="34" charset="0"/>
              <a:buChar char="»"/>
              <a:defRPr sz="1900">
                <a:solidFill>
                  <a:srgbClr val="FFC000"/>
                </a:solidFill>
                <a:latin typeface="Calibri" panose="020F0502020204030204" pitchFamily="34" charset="0"/>
              </a:defRPr>
            </a:lvl5pPr>
            <a:lvl6pPr marL="25146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6pPr>
            <a:lvl7pPr marL="29718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7pPr>
            <a:lvl8pPr marL="34290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8pPr>
            <a:lvl9pPr marL="3886200" indent="-228600" defTabSz="908050" eaLnBrk="0" fontAlgn="base" hangingPunct="0">
              <a:spcBef>
                <a:spcPct val="20000"/>
              </a:spcBef>
              <a:spcAft>
                <a:spcPct val="0"/>
              </a:spcAft>
              <a:buFont typeface="Arial" panose="020B0604020202020204" pitchFamily="34" charset="0"/>
              <a:buChar char="»"/>
              <a:defRPr sz="1900">
                <a:solidFill>
                  <a:srgbClr val="FFC000"/>
                </a:solidFill>
                <a:latin typeface="Calibri" panose="020F0502020204030204" pitchFamily="34" charset="0"/>
              </a:defRPr>
            </a:lvl9pPr>
          </a:lstStyle>
          <a:p>
            <a:pPr algn="ctr" eaLnBrk="1" hangingPunct="1">
              <a:spcBef>
                <a:spcPct val="0"/>
              </a:spcBef>
              <a:buFontTx/>
              <a:buNone/>
            </a:pPr>
            <a:r>
              <a:rPr lang="ru-RU" sz="2400" b="1" dirty="0" smtClean="0">
                <a:solidFill>
                  <a:srgbClr val="FF0000"/>
                </a:solidFill>
                <a:latin typeface="Comic Sans MS" panose="030F0702030302020204" pitchFamily="66" charset="0"/>
                <a:cs typeface="Times New Roman" panose="02020603050405020304" pitchFamily="18" charset="0"/>
              </a:rPr>
              <a:t>В начало</a:t>
            </a:r>
            <a:endParaRPr lang="ru-RU" sz="2400" b="1" dirty="0">
              <a:solidFill>
                <a:srgbClr val="FF0000"/>
              </a:solidFill>
              <a:latin typeface="Comic Sans MS" panose="030F0702030302020204" pitchFamily="66"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9"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theme/theme1.xml><?xml version="1.0" encoding="utf-8"?>
<a:theme xmlns:a="http://schemas.openxmlformats.org/drawingml/2006/main" name="voshod-v-kosmose">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voshod-v-kosmose</Template>
  <TotalTime>8022</TotalTime>
  <Words>3344</Words>
  <Application>Microsoft Office PowerPoint</Application>
  <PresentationFormat>A3 (297x420 мм)</PresentationFormat>
  <Paragraphs>516</Paragraphs>
  <Slides>34</Slides>
  <Notes>3</Notes>
  <HiddenSlides>0</HiddenSlides>
  <MMClips>22</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36" baseType="lpstr">
      <vt:lpstr>voshod-v-kosmose</vt:lpstr>
      <vt:lpstr>Диаграмма</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ДС 41</dc:creator>
  <cp:lastModifiedBy>ДС 41</cp:lastModifiedBy>
  <cp:revision>707</cp:revision>
  <dcterms:created xsi:type="dcterms:W3CDTF">2020-07-28T08:19:56Z</dcterms:created>
  <dcterms:modified xsi:type="dcterms:W3CDTF">2021-11-27T10:14:33Z</dcterms:modified>
</cp:coreProperties>
</file>